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6" r:id="rId3"/>
    <p:sldId id="258" r:id="rId4"/>
    <p:sldId id="259" r:id="rId5"/>
    <p:sldId id="260" r:id="rId6"/>
    <p:sldId id="262" r:id="rId7"/>
    <p:sldId id="264" r:id="rId8"/>
    <p:sldId id="266" r:id="rId9"/>
    <p:sldId id="268" r:id="rId10"/>
    <p:sldId id="269" r:id="rId11"/>
    <p:sldId id="270" r:id="rId12"/>
    <p:sldId id="265" r:id="rId13"/>
    <p:sldId id="263" r:id="rId14"/>
    <p:sldId id="261" r:id="rId15"/>
    <p:sldId id="271" r:id="rId16"/>
    <p:sldId id="277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9694" autoAdjust="0"/>
  </p:normalViewPr>
  <p:slideViewPr>
    <p:cSldViewPr snapToGrid="0">
      <p:cViewPr varScale="1">
        <p:scale>
          <a:sx n="64" d="100"/>
          <a:sy n="64" d="100"/>
        </p:scale>
        <p:origin x="22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ssland, Shannon" userId="ffc80f1a-cdf9-445a-bb6b-cad50f23e664" providerId="ADAL" clId="{448C8388-3FA4-4781-AAEA-C407E847844B}"/>
    <pc:docChg chg="custSel modSld">
      <pc:chgData name="Crossland, Shannon" userId="ffc80f1a-cdf9-445a-bb6b-cad50f23e664" providerId="ADAL" clId="{448C8388-3FA4-4781-AAEA-C407E847844B}" dt="2021-04-27T16:37:08.986" v="229" actId="20577"/>
      <pc:docMkLst>
        <pc:docMk/>
      </pc:docMkLst>
      <pc:sldChg chg="modNotesTx">
        <pc:chgData name="Crossland, Shannon" userId="ffc80f1a-cdf9-445a-bb6b-cad50f23e664" providerId="ADAL" clId="{448C8388-3FA4-4781-AAEA-C407E847844B}" dt="2021-04-27T16:37:08.986" v="229" actId="20577"/>
        <pc:sldMkLst>
          <pc:docMk/>
          <pc:sldMk cId="4001733276" sldId="257"/>
        </pc:sldMkLst>
      </pc:sldChg>
      <pc:sldChg chg="modNotesTx">
        <pc:chgData name="Crossland, Shannon" userId="ffc80f1a-cdf9-445a-bb6b-cad50f23e664" providerId="ADAL" clId="{448C8388-3FA4-4781-AAEA-C407E847844B}" dt="2021-04-27T14:50:25.535" v="1" actId="20577"/>
        <pc:sldMkLst>
          <pc:docMk/>
          <pc:sldMk cId="298269655" sldId="259"/>
        </pc:sldMkLst>
      </pc:sldChg>
      <pc:sldChg chg="modNotesTx">
        <pc:chgData name="Crossland, Shannon" userId="ffc80f1a-cdf9-445a-bb6b-cad50f23e664" providerId="ADAL" clId="{448C8388-3FA4-4781-AAEA-C407E847844B}" dt="2021-04-27T14:52:09.511" v="215" actId="20577"/>
        <pc:sldMkLst>
          <pc:docMk/>
          <pc:sldMk cId="605784956" sldId="261"/>
        </pc:sldMkLst>
      </pc:sldChg>
      <pc:sldChg chg="modNotesTx">
        <pc:chgData name="Crossland, Shannon" userId="ffc80f1a-cdf9-445a-bb6b-cad50f23e664" providerId="ADAL" clId="{448C8388-3FA4-4781-AAEA-C407E847844B}" dt="2021-04-27T14:51:24.960" v="165" actId="20577"/>
        <pc:sldMkLst>
          <pc:docMk/>
          <pc:sldMk cId="179535832" sldId="262"/>
        </pc:sldMkLst>
      </pc:sldChg>
      <pc:sldChg chg="modNotesTx">
        <pc:chgData name="Crossland, Shannon" userId="ffc80f1a-cdf9-445a-bb6b-cad50f23e664" providerId="ADAL" clId="{448C8388-3FA4-4781-AAEA-C407E847844B}" dt="2021-04-27T14:51:54.846" v="213" actId="20577"/>
        <pc:sldMkLst>
          <pc:docMk/>
          <pc:sldMk cId="2952876000" sldId="264"/>
        </pc:sldMkLst>
      </pc:sldChg>
    </pc:docChg>
  </pc:docChgLst>
  <pc:docChgLst>
    <pc:chgData name="Crossland, Shannon" userId="ffc80f1a-cdf9-445a-bb6b-cad50f23e664" providerId="ADAL" clId="{CFE58879-1ABC-4610-A3E1-A5F290F3309B}"/>
    <pc:docChg chg="modSld">
      <pc:chgData name="Crossland, Shannon" userId="ffc80f1a-cdf9-445a-bb6b-cad50f23e664" providerId="ADAL" clId="{CFE58879-1ABC-4610-A3E1-A5F290F3309B}" dt="2021-04-01T18:30:33.973" v="1" actId="20577"/>
      <pc:docMkLst>
        <pc:docMk/>
      </pc:docMkLst>
      <pc:sldChg chg="modSp">
        <pc:chgData name="Crossland, Shannon" userId="ffc80f1a-cdf9-445a-bb6b-cad50f23e664" providerId="ADAL" clId="{CFE58879-1ABC-4610-A3E1-A5F290F3309B}" dt="2021-04-01T18:30:33.973" v="1" actId="20577"/>
        <pc:sldMkLst>
          <pc:docMk/>
          <pc:sldMk cId="4001733276" sldId="257"/>
        </pc:sldMkLst>
        <pc:spChg chg="mod">
          <ac:chgData name="Crossland, Shannon" userId="ffc80f1a-cdf9-445a-bb6b-cad50f23e664" providerId="ADAL" clId="{CFE58879-1ABC-4610-A3E1-A5F290F3309B}" dt="2021-04-01T18:30:33.973" v="1" actId="20577"/>
          <ac:spMkLst>
            <pc:docMk/>
            <pc:sldMk cId="4001733276" sldId="257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0A5A7-C173-4A21-B087-9289D58A830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D730639-D198-40FD-B65D-69827419EDF8}">
      <dgm:prSet/>
      <dgm:spPr/>
      <dgm:t>
        <a:bodyPr/>
        <a:lstStyle/>
        <a:p>
          <a:pPr>
            <a:defRPr cap="all"/>
          </a:pPr>
          <a:r>
            <a:rPr lang="en-US"/>
            <a:t>Program History</a:t>
          </a:r>
        </a:p>
      </dgm:t>
    </dgm:pt>
    <dgm:pt modelId="{AF11FCC7-6AB8-4EC2-BA97-72E1374DB90B}" type="parTrans" cxnId="{ACE7C0BE-0A02-47EA-9CBF-2724B86739C7}">
      <dgm:prSet/>
      <dgm:spPr/>
      <dgm:t>
        <a:bodyPr/>
        <a:lstStyle/>
        <a:p>
          <a:endParaRPr lang="en-US"/>
        </a:p>
      </dgm:t>
    </dgm:pt>
    <dgm:pt modelId="{3B2F61AF-5E11-40F1-B2F6-1D5E3EB75B85}" type="sibTrans" cxnId="{ACE7C0BE-0A02-47EA-9CBF-2724B86739C7}">
      <dgm:prSet/>
      <dgm:spPr/>
      <dgm:t>
        <a:bodyPr/>
        <a:lstStyle/>
        <a:p>
          <a:endParaRPr lang="en-US"/>
        </a:p>
      </dgm:t>
    </dgm:pt>
    <dgm:pt modelId="{A64C3530-A6CA-4674-A6CF-C8E760AAA4D3}">
      <dgm:prSet/>
      <dgm:spPr/>
      <dgm:t>
        <a:bodyPr/>
        <a:lstStyle/>
        <a:p>
          <a:pPr>
            <a:defRPr cap="all"/>
          </a:pPr>
          <a:r>
            <a:rPr lang="en-US"/>
            <a:t>Perkins Liquidation</a:t>
          </a:r>
        </a:p>
      </dgm:t>
    </dgm:pt>
    <dgm:pt modelId="{9CC0CEDF-8071-40CB-BD39-CA95AA7C791E}" type="parTrans" cxnId="{4F8D3D36-9520-43B0-8A5C-8596C49986A8}">
      <dgm:prSet/>
      <dgm:spPr/>
      <dgm:t>
        <a:bodyPr/>
        <a:lstStyle/>
        <a:p>
          <a:endParaRPr lang="en-US"/>
        </a:p>
      </dgm:t>
    </dgm:pt>
    <dgm:pt modelId="{22DD24C8-5198-4A53-8DEF-1D87EA4FA2D4}" type="sibTrans" cxnId="{4F8D3D36-9520-43B0-8A5C-8596C49986A8}">
      <dgm:prSet/>
      <dgm:spPr/>
      <dgm:t>
        <a:bodyPr/>
        <a:lstStyle/>
        <a:p>
          <a:endParaRPr lang="en-US"/>
        </a:p>
      </dgm:t>
    </dgm:pt>
    <dgm:pt modelId="{578EF716-AC99-426B-B8FF-6FE94CE83D58}">
      <dgm:prSet/>
      <dgm:spPr/>
      <dgm:t>
        <a:bodyPr/>
        <a:lstStyle/>
        <a:p>
          <a:pPr>
            <a:defRPr cap="all"/>
          </a:pPr>
          <a:r>
            <a:rPr lang="en-US"/>
            <a:t>Steps to Liquidate</a:t>
          </a:r>
        </a:p>
      </dgm:t>
    </dgm:pt>
    <dgm:pt modelId="{EB63F8AE-A2AC-41E2-B6FC-ED4A831AE9DF}" type="parTrans" cxnId="{583185BC-49B8-4F40-86E0-76EA1075386F}">
      <dgm:prSet/>
      <dgm:spPr/>
      <dgm:t>
        <a:bodyPr/>
        <a:lstStyle/>
        <a:p>
          <a:endParaRPr lang="en-US"/>
        </a:p>
      </dgm:t>
    </dgm:pt>
    <dgm:pt modelId="{AC4883AB-5D2E-4958-91AF-1A640B0D8140}" type="sibTrans" cxnId="{583185BC-49B8-4F40-86E0-76EA1075386F}">
      <dgm:prSet/>
      <dgm:spPr/>
      <dgm:t>
        <a:bodyPr/>
        <a:lstStyle/>
        <a:p>
          <a:endParaRPr lang="en-US"/>
        </a:p>
      </dgm:t>
    </dgm:pt>
    <dgm:pt modelId="{0C817E1D-280F-4703-9994-43B65C53C249}">
      <dgm:prSet/>
      <dgm:spPr/>
      <dgm:t>
        <a:bodyPr/>
        <a:lstStyle/>
        <a:p>
          <a:pPr>
            <a:defRPr cap="all"/>
          </a:pPr>
          <a:r>
            <a:rPr lang="en-US"/>
            <a:t>Lessons Learned/Best Practices</a:t>
          </a:r>
        </a:p>
      </dgm:t>
    </dgm:pt>
    <dgm:pt modelId="{6D6A0458-3E55-4D38-A13B-3C33DB39DDAF}" type="parTrans" cxnId="{BA35106C-4E8D-4358-9424-36917A6A42DE}">
      <dgm:prSet/>
      <dgm:spPr/>
      <dgm:t>
        <a:bodyPr/>
        <a:lstStyle/>
        <a:p>
          <a:endParaRPr lang="en-US"/>
        </a:p>
      </dgm:t>
    </dgm:pt>
    <dgm:pt modelId="{3A9DDCDB-B8E4-492E-8CC3-930079589C1C}" type="sibTrans" cxnId="{BA35106C-4E8D-4358-9424-36917A6A42DE}">
      <dgm:prSet/>
      <dgm:spPr/>
      <dgm:t>
        <a:bodyPr/>
        <a:lstStyle/>
        <a:p>
          <a:endParaRPr lang="en-US"/>
        </a:p>
      </dgm:t>
    </dgm:pt>
    <dgm:pt modelId="{4E660D0D-56DE-4347-AA36-5E812D741163}">
      <dgm:prSet/>
      <dgm:spPr/>
      <dgm:t>
        <a:bodyPr/>
        <a:lstStyle/>
        <a:p>
          <a:pPr>
            <a:defRPr cap="all"/>
          </a:pPr>
          <a:r>
            <a:rPr lang="en-US"/>
            <a:t>Resources</a:t>
          </a:r>
        </a:p>
      </dgm:t>
    </dgm:pt>
    <dgm:pt modelId="{4478A776-7D57-489E-9649-0E82DB9A0978}" type="parTrans" cxnId="{190BDDAB-B6C8-4249-B65F-C41920B45212}">
      <dgm:prSet/>
      <dgm:spPr/>
      <dgm:t>
        <a:bodyPr/>
        <a:lstStyle/>
        <a:p>
          <a:endParaRPr lang="en-US"/>
        </a:p>
      </dgm:t>
    </dgm:pt>
    <dgm:pt modelId="{5C2BFE33-A7CF-41B0-8D7E-3DFC4E760651}" type="sibTrans" cxnId="{190BDDAB-B6C8-4249-B65F-C41920B45212}">
      <dgm:prSet/>
      <dgm:spPr/>
      <dgm:t>
        <a:bodyPr/>
        <a:lstStyle/>
        <a:p>
          <a:endParaRPr lang="en-US"/>
        </a:p>
      </dgm:t>
    </dgm:pt>
    <dgm:pt modelId="{7F85FBB8-657C-4E9E-8EC4-1E8D2FC39538}">
      <dgm:prSet/>
      <dgm:spPr/>
      <dgm:t>
        <a:bodyPr/>
        <a:lstStyle/>
        <a:p>
          <a:pPr>
            <a:defRPr cap="all"/>
          </a:pPr>
          <a:r>
            <a:rPr lang="en-US"/>
            <a:t>Contact</a:t>
          </a:r>
        </a:p>
      </dgm:t>
    </dgm:pt>
    <dgm:pt modelId="{0996037A-72B0-44BE-AEC0-550CEEF22B52}" type="parTrans" cxnId="{25D3C1EF-F1BB-4033-A25A-1976DE4D42DF}">
      <dgm:prSet/>
      <dgm:spPr/>
      <dgm:t>
        <a:bodyPr/>
        <a:lstStyle/>
        <a:p>
          <a:endParaRPr lang="en-US"/>
        </a:p>
      </dgm:t>
    </dgm:pt>
    <dgm:pt modelId="{BB870912-A01D-4989-BD63-A1018B9D0A6F}" type="sibTrans" cxnId="{25D3C1EF-F1BB-4033-A25A-1976DE4D42DF}">
      <dgm:prSet/>
      <dgm:spPr/>
      <dgm:t>
        <a:bodyPr/>
        <a:lstStyle/>
        <a:p>
          <a:endParaRPr lang="en-US"/>
        </a:p>
      </dgm:t>
    </dgm:pt>
    <dgm:pt modelId="{FF3D4341-C601-46D1-B252-6FA62AC7F940}" type="pres">
      <dgm:prSet presAssocID="{EA40A5A7-C173-4A21-B087-9289D58A830F}" presName="root" presStyleCnt="0">
        <dgm:presLayoutVars>
          <dgm:dir/>
          <dgm:resizeHandles val="exact"/>
        </dgm:presLayoutVars>
      </dgm:prSet>
      <dgm:spPr/>
    </dgm:pt>
    <dgm:pt modelId="{5A5A19B2-4219-4A29-941B-D33F66B8A5C0}" type="pres">
      <dgm:prSet presAssocID="{6D730639-D198-40FD-B65D-69827419EDF8}" presName="compNode" presStyleCnt="0"/>
      <dgm:spPr/>
    </dgm:pt>
    <dgm:pt modelId="{55468E5B-3668-4CFB-9E4A-6AA44AE384B8}" type="pres">
      <dgm:prSet presAssocID="{6D730639-D198-40FD-B65D-69827419EDF8}" presName="iconBgRect" presStyleLbl="bgShp" presStyleIdx="0" presStyleCnt="6"/>
      <dgm:spPr/>
    </dgm:pt>
    <dgm:pt modelId="{F531D39C-A9B8-4973-A805-74A5F39C8268}" type="pres">
      <dgm:prSet presAssocID="{6D730639-D198-40FD-B65D-69827419EDF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FBFA79A-743B-4807-AEFA-5E408F18BB08}" type="pres">
      <dgm:prSet presAssocID="{6D730639-D198-40FD-B65D-69827419EDF8}" presName="spaceRect" presStyleCnt="0"/>
      <dgm:spPr/>
    </dgm:pt>
    <dgm:pt modelId="{D36E2D23-C2AA-4908-B28B-2EF412C2444E}" type="pres">
      <dgm:prSet presAssocID="{6D730639-D198-40FD-B65D-69827419EDF8}" presName="textRect" presStyleLbl="revTx" presStyleIdx="0" presStyleCnt="6">
        <dgm:presLayoutVars>
          <dgm:chMax val="1"/>
          <dgm:chPref val="1"/>
        </dgm:presLayoutVars>
      </dgm:prSet>
      <dgm:spPr/>
    </dgm:pt>
    <dgm:pt modelId="{4B06B4E4-590F-46B2-83F0-441E776D5536}" type="pres">
      <dgm:prSet presAssocID="{3B2F61AF-5E11-40F1-B2F6-1D5E3EB75B85}" presName="sibTrans" presStyleCnt="0"/>
      <dgm:spPr/>
    </dgm:pt>
    <dgm:pt modelId="{25AA4A86-82D8-48C1-8F98-5CF44B4E8978}" type="pres">
      <dgm:prSet presAssocID="{A64C3530-A6CA-4674-A6CF-C8E760AAA4D3}" presName="compNode" presStyleCnt="0"/>
      <dgm:spPr/>
    </dgm:pt>
    <dgm:pt modelId="{1B42574C-B3CC-49CD-B405-DCC137C64C53}" type="pres">
      <dgm:prSet presAssocID="{A64C3530-A6CA-4674-A6CF-C8E760AAA4D3}" presName="iconBgRect" presStyleLbl="bgShp" presStyleIdx="1" presStyleCnt="6"/>
      <dgm:spPr/>
    </dgm:pt>
    <dgm:pt modelId="{25B409DA-2286-4610-8EC9-121D5230BC0C}" type="pres">
      <dgm:prSet presAssocID="{A64C3530-A6CA-4674-A6CF-C8E760AAA4D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734DD78-92D6-4F91-8CEE-DFBDF7FA1462}" type="pres">
      <dgm:prSet presAssocID="{A64C3530-A6CA-4674-A6CF-C8E760AAA4D3}" presName="spaceRect" presStyleCnt="0"/>
      <dgm:spPr/>
    </dgm:pt>
    <dgm:pt modelId="{B7F2417F-2DF1-40C6-B8CA-54B0C0DA9967}" type="pres">
      <dgm:prSet presAssocID="{A64C3530-A6CA-4674-A6CF-C8E760AAA4D3}" presName="textRect" presStyleLbl="revTx" presStyleIdx="1" presStyleCnt="6">
        <dgm:presLayoutVars>
          <dgm:chMax val="1"/>
          <dgm:chPref val="1"/>
        </dgm:presLayoutVars>
      </dgm:prSet>
      <dgm:spPr/>
    </dgm:pt>
    <dgm:pt modelId="{3243D13A-97D8-4DF6-970C-DBE4FD8DDCC1}" type="pres">
      <dgm:prSet presAssocID="{22DD24C8-5198-4A53-8DEF-1D87EA4FA2D4}" presName="sibTrans" presStyleCnt="0"/>
      <dgm:spPr/>
    </dgm:pt>
    <dgm:pt modelId="{7132A234-1626-4C13-A12C-2A2C4B3AF218}" type="pres">
      <dgm:prSet presAssocID="{578EF716-AC99-426B-B8FF-6FE94CE83D58}" presName="compNode" presStyleCnt="0"/>
      <dgm:spPr/>
    </dgm:pt>
    <dgm:pt modelId="{DD0F2B1B-F2F7-4F74-921C-E8A87B1BDD8C}" type="pres">
      <dgm:prSet presAssocID="{578EF716-AC99-426B-B8FF-6FE94CE83D58}" presName="iconBgRect" presStyleLbl="bgShp" presStyleIdx="2" presStyleCnt="6"/>
      <dgm:spPr/>
    </dgm:pt>
    <dgm:pt modelId="{B6AE09C5-E667-484F-AEAB-789974C34B7B}" type="pres">
      <dgm:prSet presAssocID="{578EF716-AC99-426B-B8FF-6FE94CE83D5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ADFB7921-1EEC-46DC-8FAF-8F493A5DE0DF}" type="pres">
      <dgm:prSet presAssocID="{578EF716-AC99-426B-B8FF-6FE94CE83D58}" presName="spaceRect" presStyleCnt="0"/>
      <dgm:spPr/>
    </dgm:pt>
    <dgm:pt modelId="{48BB2B01-CA76-41CD-B7B3-4657C554DFD6}" type="pres">
      <dgm:prSet presAssocID="{578EF716-AC99-426B-B8FF-6FE94CE83D58}" presName="textRect" presStyleLbl="revTx" presStyleIdx="2" presStyleCnt="6">
        <dgm:presLayoutVars>
          <dgm:chMax val="1"/>
          <dgm:chPref val="1"/>
        </dgm:presLayoutVars>
      </dgm:prSet>
      <dgm:spPr/>
    </dgm:pt>
    <dgm:pt modelId="{35B32C63-4353-42E4-AFD0-AE82B127CC63}" type="pres">
      <dgm:prSet presAssocID="{AC4883AB-5D2E-4958-91AF-1A640B0D8140}" presName="sibTrans" presStyleCnt="0"/>
      <dgm:spPr/>
    </dgm:pt>
    <dgm:pt modelId="{D9A3F6DE-9643-44E7-A58C-C651E323F3E5}" type="pres">
      <dgm:prSet presAssocID="{0C817E1D-280F-4703-9994-43B65C53C249}" presName="compNode" presStyleCnt="0"/>
      <dgm:spPr/>
    </dgm:pt>
    <dgm:pt modelId="{5B17D878-7BFC-481C-B677-9A396CBC3480}" type="pres">
      <dgm:prSet presAssocID="{0C817E1D-280F-4703-9994-43B65C53C249}" presName="iconBgRect" presStyleLbl="bgShp" presStyleIdx="3" presStyleCnt="6"/>
      <dgm:spPr/>
    </dgm:pt>
    <dgm:pt modelId="{31C9811D-0464-4A83-BF72-0E93AB3485A0}" type="pres">
      <dgm:prSet presAssocID="{0C817E1D-280F-4703-9994-43B65C53C24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F8C2548-8063-4919-A90D-085B0298C0CB}" type="pres">
      <dgm:prSet presAssocID="{0C817E1D-280F-4703-9994-43B65C53C249}" presName="spaceRect" presStyleCnt="0"/>
      <dgm:spPr/>
    </dgm:pt>
    <dgm:pt modelId="{FD8B5407-725A-4D7E-9D9B-E9D17D7A5649}" type="pres">
      <dgm:prSet presAssocID="{0C817E1D-280F-4703-9994-43B65C53C249}" presName="textRect" presStyleLbl="revTx" presStyleIdx="3" presStyleCnt="6">
        <dgm:presLayoutVars>
          <dgm:chMax val="1"/>
          <dgm:chPref val="1"/>
        </dgm:presLayoutVars>
      </dgm:prSet>
      <dgm:spPr/>
    </dgm:pt>
    <dgm:pt modelId="{1A2FFEB2-AE0A-4BBB-B3E2-526E350860CF}" type="pres">
      <dgm:prSet presAssocID="{3A9DDCDB-B8E4-492E-8CC3-930079589C1C}" presName="sibTrans" presStyleCnt="0"/>
      <dgm:spPr/>
    </dgm:pt>
    <dgm:pt modelId="{5A2899A4-10FF-4346-B567-66CC3CE839A1}" type="pres">
      <dgm:prSet presAssocID="{4E660D0D-56DE-4347-AA36-5E812D741163}" presName="compNode" presStyleCnt="0"/>
      <dgm:spPr/>
    </dgm:pt>
    <dgm:pt modelId="{F54BE1AE-C924-4860-AABA-170CDE457491}" type="pres">
      <dgm:prSet presAssocID="{4E660D0D-56DE-4347-AA36-5E812D741163}" presName="iconBgRect" presStyleLbl="bgShp" presStyleIdx="4" presStyleCnt="6"/>
      <dgm:spPr/>
    </dgm:pt>
    <dgm:pt modelId="{FF3EF630-7603-4BAD-987A-01C05D015988}" type="pres">
      <dgm:prSet presAssocID="{4E660D0D-56DE-4347-AA36-5E812D74116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9E5BE4C-F068-4C02-B510-FBD8B7906D86}" type="pres">
      <dgm:prSet presAssocID="{4E660D0D-56DE-4347-AA36-5E812D741163}" presName="spaceRect" presStyleCnt="0"/>
      <dgm:spPr/>
    </dgm:pt>
    <dgm:pt modelId="{A0D96B07-3028-40B8-89AB-E0A281957602}" type="pres">
      <dgm:prSet presAssocID="{4E660D0D-56DE-4347-AA36-5E812D741163}" presName="textRect" presStyleLbl="revTx" presStyleIdx="4" presStyleCnt="6">
        <dgm:presLayoutVars>
          <dgm:chMax val="1"/>
          <dgm:chPref val="1"/>
        </dgm:presLayoutVars>
      </dgm:prSet>
      <dgm:spPr/>
    </dgm:pt>
    <dgm:pt modelId="{2CEFD56A-3BB7-4A10-ABCA-58973EF7B8A8}" type="pres">
      <dgm:prSet presAssocID="{5C2BFE33-A7CF-41B0-8D7E-3DFC4E760651}" presName="sibTrans" presStyleCnt="0"/>
      <dgm:spPr/>
    </dgm:pt>
    <dgm:pt modelId="{7E722674-1D1B-4F65-A326-1C8DC083161D}" type="pres">
      <dgm:prSet presAssocID="{7F85FBB8-657C-4E9E-8EC4-1E8D2FC39538}" presName="compNode" presStyleCnt="0"/>
      <dgm:spPr/>
    </dgm:pt>
    <dgm:pt modelId="{23F7DCE2-3D07-4699-BABA-D8077ED8EA7F}" type="pres">
      <dgm:prSet presAssocID="{7F85FBB8-657C-4E9E-8EC4-1E8D2FC39538}" presName="iconBgRect" presStyleLbl="bgShp" presStyleIdx="5" presStyleCnt="6"/>
      <dgm:spPr/>
    </dgm:pt>
    <dgm:pt modelId="{5583994B-85B1-4682-B01A-EBF42864224C}" type="pres">
      <dgm:prSet presAssocID="{7F85FBB8-657C-4E9E-8EC4-1E8D2FC3953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F04548BF-830D-48A1-BA4C-1C92AC2DA4C7}" type="pres">
      <dgm:prSet presAssocID="{7F85FBB8-657C-4E9E-8EC4-1E8D2FC39538}" presName="spaceRect" presStyleCnt="0"/>
      <dgm:spPr/>
    </dgm:pt>
    <dgm:pt modelId="{608E6984-C8DA-475A-906C-408E1986144A}" type="pres">
      <dgm:prSet presAssocID="{7F85FBB8-657C-4E9E-8EC4-1E8D2FC3953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FFD7C06-6F06-4C49-8317-116CECFB13FF}" type="presOf" srcId="{4E660D0D-56DE-4347-AA36-5E812D741163}" destId="{A0D96B07-3028-40B8-89AB-E0A281957602}" srcOrd="0" destOrd="0" presId="urn:microsoft.com/office/officeart/2018/5/layout/IconCircleLabelList"/>
    <dgm:cxn modelId="{71748514-FF07-4318-B793-6E7A431FEBE7}" type="presOf" srcId="{6D730639-D198-40FD-B65D-69827419EDF8}" destId="{D36E2D23-C2AA-4908-B28B-2EF412C2444E}" srcOrd="0" destOrd="0" presId="urn:microsoft.com/office/officeart/2018/5/layout/IconCircleLabelList"/>
    <dgm:cxn modelId="{C6F75724-9C3A-4341-B19E-7C1EBF3C1864}" type="presOf" srcId="{7F85FBB8-657C-4E9E-8EC4-1E8D2FC39538}" destId="{608E6984-C8DA-475A-906C-408E1986144A}" srcOrd="0" destOrd="0" presId="urn:microsoft.com/office/officeart/2018/5/layout/IconCircleLabelList"/>
    <dgm:cxn modelId="{4F8D3D36-9520-43B0-8A5C-8596C49986A8}" srcId="{EA40A5A7-C173-4A21-B087-9289D58A830F}" destId="{A64C3530-A6CA-4674-A6CF-C8E760AAA4D3}" srcOrd="1" destOrd="0" parTransId="{9CC0CEDF-8071-40CB-BD39-CA95AA7C791E}" sibTransId="{22DD24C8-5198-4A53-8DEF-1D87EA4FA2D4}"/>
    <dgm:cxn modelId="{EC22FC36-67B0-4C0F-9B4D-EB5AF84BD351}" type="presOf" srcId="{578EF716-AC99-426B-B8FF-6FE94CE83D58}" destId="{48BB2B01-CA76-41CD-B7B3-4657C554DFD6}" srcOrd="0" destOrd="0" presId="urn:microsoft.com/office/officeart/2018/5/layout/IconCircleLabelList"/>
    <dgm:cxn modelId="{1F083A5B-2E0D-4F04-A1E2-284844543451}" type="presOf" srcId="{A64C3530-A6CA-4674-A6CF-C8E760AAA4D3}" destId="{B7F2417F-2DF1-40C6-B8CA-54B0C0DA9967}" srcOrd="0" destOrd="0" presId="urn:microsoft.com/office/officeart/2018/5/layout/IconCircleLabelList"/>
    <dgm:cxn modelId="{BA35106C-4E8D-4358-9424-36917A6A42DE}" srcId="{EA40A5A7-C173-4A21-B087-9289D58A830F}" destId="{0C817E1D-280F-4703-9994-43B65C53C249}" srcOrd="3" destOrd="0" parTransId="{6D6A0458-3E55-4D38-A13B-3C33DB39DDAF}" sibTransId="{3A9DDCDB-B8E4-492E-8CC3-930079589C1C}"/>
    <dgm:cxn modelId="{190BDDAB-B6C8-4249-B65F-C41920B45212}" srcId="{EA40A5A7-C173-4A21-B087-9289D58A830F}" destId="{4E660D0D-56DE-4347-AA36-5E812D741163}" srcOrd="4" destOrd="0" parTransId="{4478A776-7D57-489E-9649-0E82DB9A0978}" sibTransId="{5C2BFE33-A7CF-41B0-8D7E-3DFC4E760651}"/>
    <dgm:cxn modelId="{583185BC-49B8-4F40-86E0-76EA1075386F}" srcId="{EA40A5A7-C173-4A21-B087-9289D58A830F}" destId="{578EF716-AC99-426B-B8FF-6FE94CE83D58}" srcOrd="2" destOrd="0" parTransId="{EB63F8AE-A2AC-41E2-B6FC-ED4A831AE9DF}" sibTransId="{AC4883AB-5D2E-4958-91AF-1A640B0D8140}"/>
    <dgm:cxn modelId="{ACE7C0BE-0A02-47EA-9CBF-2724B86739C7}" srcId="{EA40A5A7-C173-4A21-B087-9289D58A830F}" destId="{6D730639-D198-40FD-B65D-69827419EDF8}" srcOrd="0" destOrd="0" parTransId="{AF11FCC7-6AB8-4EC2-BA97-72E1374DB90B}" sibTransId="{3B2F61AF-5E11-40F1-B2F6-1D5E3EB75B85}"/>
    <dgm:cxn modelId="{E002A1C6-EA63-474B-9191-38C3E72C2A28}" type="presOf" srcId="{0C817E1D-280F-4703-9994-43B65C53C249}" destId="{FD8B5407-725A-4D7E-9D9B-E9D17D7A5649}" srcOrd="0" destOrd="0" presId="urn:microsoft.com/office/officeart/2018/5/layout/IconCircleLabelList"/>
    <dgm:cxn modelId="{25D3C1EF-F1BB-4033-A25A-1976DE4D42DF}" srcId="{EA40A5A7-C173-4A21-B087-9289D58A830F}" destId="{7F85FBB8-657C-4E9E-8EC4-1E8D2FC39538}" srcOrd="5" destOrd="0" parTransId="{0996037A-72B0-44BE-AEC0-550CEEF22B52}" sibTransId="{BB870912-A01D-4989-BD63-A1018B9D0A6F}"/>
    <dgm:cxn modelId="{D15B8BF8-C6A8-4EE6-B16A-15CD69DA13BB}" type="presOf" srcId="{EA40A5A7-C173-4A21-B087-9289D58A830F}" destId="{FF3D4341-C601-46D1-B252-6FA62AC7F940}" srcOrd="0" destOrd="0" presId="urn:microsoft.com/office/officeart/2018/5/layout/IconCircleLabelList"/>
    <dgm:cxn modelId="{0F82F461-6128-472A-BA01-75DE26785EB1}" type="presParOf" srcId="{FF3D4341-C601-46D1-B252-6FA62AC7F940}" destId="{5A5A19B2-4219-4A29-941B-D33F66B8A5C0}" srcOrd="0" destOrd="0" presId="urn:microsoft.com/office/officeart/2018/5/layout/IconCircleLabelList"/>
    <dgm:cxn modelId="{E26B53D3-AF70-44D3-B57A-8766D288FEB8}" type="presParOf" srcId="{5A5A19B2-4219-4A29-941B-D33F66B8A5C0}" destId="{55468E5B-3668-4CFB-9E4A-6AA44AE384B8}" srcOrd="0" destOrd="0" presId="urn:microsoft.com/office/officeart/2018/5/layout/IconCircleLabelList"/>
    <dgm:cxn modelId="{0E4DA6AD-9050-40C9-BA10-36DF9C47E8C3}" type="presParOf" srcId="{5A5A19B2-4219-4A29-941B-D33F66B8A5C0}" destId="{F531D39C-A9B8-4973-A805-74A5F39C8268}" srcOrd="1" destOrd="0" presId="urn:microsoft.com/office/officeart/2018/5/layout/IconCircleLabelList"/>
    <dgm:cxn modelId="{077D34E4-C809-4E60-B141-2C66C601D746}" type="presParOf" srcId="{5A5A19B2-4219-4A29-941B-D33F66B8A5C0}" destId="{7FBFA79A-743B-4807-AEFA-5E408F18BB08}" srcOrd="2" destOrd="0" presId="urn:microsoft.com/office/officeart/2018/5/layout/IconCircleLabelList"/>
    <dgm:cxn modelId="{AC7DA637-2FE0-48B3-952A-EF695339A745}" type="presParOf" srcId="{5A5A19B2-4219-4A29-941B-D33F66B8A5C0}" destId="{D36E2D23-C2AA-4908-B28B-2EF412C2444E}" srcOrd="3" destOrd="0" presId="urn:microsoft.com/office/officeart/2018/5/layout/IconCircleLabelList"/>
    <dgm:cxn modelId="{5E859372-D0E1-4E5E-8581-45E3F8E6310F}" type="presParOf" srcId="{FF3D4341-C601-46D1-B252-6FA62AC7F940}" destId="{4B06B4E4-590F-46B2-83F0-441E776D5536}" srcOrd="1" destOrd="0" presId="urn:microsoft.com/office/officeart/2018/5/layout/IconCircleLabelList"/>
    <dgm:cxn modelId="{60D23AF9-FF4A-417B-ACB2-A8B3836937E6}" type="presParOf" srcId="{FF3D4341-C601-46D1-B252-6FA62AC7F940}" destId="{25AA4A86-82D8-48C1-8F98-5CF44B4E8978}" srcOrd="2" destOrd="0" presId="urn:microsoft.com/office/officeart/2018/5/layout/IconCircleLabelList"/>
    <dgm:cxn modelId="{78CB1829-9CE3-41EC-B81F-241E90E210BE}" type="presParOf" srcId="{25AA4A86-82D8-48C1-8F98-5CF44B4E8978}" destId="{1B42574C-B3CC-49CD-B405-DCC137C64C53}" srcOrd="0" destOrd="0" presId="urn:microsoft.com/office/officeart/2018/5/layout/IconCircleLabelList"/>
    <dgm:cxn modelId="{718AE3E6-858E-40F2-910A-FA8EA7E3134E}" type="presParOf" srcId="{25AA4A86-82D8-48C1-8F98-5CF44B4E8978}" destId="{25B409DA-2286-4610-8EC9-121D5230BC0C}" srcOrd="1" destOrd="0" presId="urn:microsoft.com/office/officeart/2018/5/layout/IconCircleLabelList"/>
    <dgm:cxn modelId="{04FA88EB-6E76-49A7-B7C8-31D9A0B2F434}" type="presParOf" srcId="{25AA4A86-82D8-48C1-8F98-5CF44B4E8978}" destId="{F734DD78-92D6-4F91-8CEE-DFBDF7FA1462}" srcOrd="2" destOrd="0" presId="urn:microsoft.com/office/officeart/2018/5/layout/IconCircleLabelList"/>
    <dgm:cxn modelId="{A4889472-599D-4DB0-A82C-2265A4E1FD3D}" type="presParOf" srcId="{25AA4A86-82D8-48C1-8F98-5CF44B4E8978}" destId="{B7F2417F-2DF1-40C6-B8CA-54B0C0DA9967}" srcOrd="3" destOrd="0" presId="urn:microsoft.com/office/officeart/2018/5/layout/IconCircleLabelList"/>
    <dgm:cxn modelId="{544EFE35-F8E3-40B0-8D62-B09633F9D7BC}" type="presParOf" srcId="{FF3D4341-C601-46D1-B252-6FA62AC7F940}" destId="{3243D13A-97D8-4DF6-970C-DBE4FD8DDCC1}" srcOrd="3" destOrd="0" presId="urn:microsoft.com/office/officeart/2018/5/layout/IconCircleLabelList"/>
    <dgm:cxn modelId="{AC43A248-6DFA-45B5-98AD-EA23404A5AE8}" type="presParOf" srcId="{FF3D4341-C601-46D1-B252-6FA62AC7F940}" destId="{7132A234-1626-4C13-A12C-2A2C4B3AF218}" srcOrd="4" destOrd="0" presId="urn:microsoft.com/office/officeart/2018/5/layout/IconCircleLabelList"/>
    <dgm:cxn modelId="{C5FC2368-E998-4BD5-B579-2792BB92881D}" type="presParOf" srcId="{7132A234-1626-4C13-A12C-2A2C4B3AF218}" destId="{DD0F2B1B-F2F7-4F74-921C-E8A87B1BDD8C}" srcOrd="0" destOrd="0" presId="urn:microsoft.com/office/officeart/2018/5/layout/IconCircleLabelList"/>
    <dgm:cxn modelId="{E1711A55-8CDC-49C9-9125-82FE1BD608F3}" type="presParOf" srcId="{7132A234-1626-4C13-A12C-2A2C4B3AF218}" destId="{B6AE09C5-E667-484F-AEAB-789974C34B7B}" srcOrd="1" destOrd="0" presId="urn:microsoft.com/office/officeart/2018/5/layout/IconCircleLabelList"/>
    <dgm:cxn modelId="{46EEEFA5-7D96-41D0-B931-C08D037670DF}" type="presParOf" srcId="{7132A234-1626-4C13-A12C-2A2C4B3AF218}" destId="{ADFB7921-1EEC-46DC-8FAF-8F493A5DE0DF}" srcOrd="2" destOrd="0" presId="urn:microsoft.com/office/officeart/2018/5/layout/IconCircleLabelList"/>
    <dgm:cxn modelId="{4BCB5795-95E0-49CB-B022-EB937FAF0F2C}" type="presParOf" srcId="{7132A234-1626-4C13-A12C-2A2C4B3AF218}" destId="{48BB2B01-CA76-41CD-B7B3-4657C554DFD6}" srcOrd="3" destOrd="0" presId="urn:microsoft.com/office/officeart/2018/5/layout/IconCircleLabelList"/>
    <dgm:cxn modelId="{67571697-F1A6-4667-9B00-EBF9CA6F3A82}" type="presParOf" srcId="{FF3D4341-C601-46D1-B252-6FA62AC7F940}" destId="{35B32C63-4353-42E4-AFD0-AE82B127CC63}" srcOrd="5" destOrd="0" presId="urn:microsoft.com/office/officeart/2018/5/layout/IconCircleLabelList"/>
    <dgm:cxn modelId="{56C44CD0-3626-4146-8CFF-15E44BEC0B02}" type="presParOf" srcId="{FF3D4341-C601-46D1-B252-6FA62AC7F940}" destId="{D9A3F6DE-9643-44E7-A58C-C651E323F3E5}" srcOrd="6" destOrd="0" presId="urn:microsoft.com/office/officeart/2018/5/layout/IconCircleLabelList"/>
    <dgm:cxn modelId="{66476ECC-74B2-4B7D-AC27-1F43C1CBA10E}" type="presParOf" srcId="{D9A3F6DE-9643-44E7-A58C-C651E323F3E5}" destId="{5B17D878-7BFC-481C-B677-9A396CBC3480}" srcOrd="0" destOrd="0" presId="urn:microsoft.com/office/officeart/2018/5/layout/IconCircleLabelList"/>
    <dgm:cxn modelId="{1D64C8BF-419A-478E-A1E1-66F99996AC39}" type="presParOf" srcId="{D9A3F6DE-9643-44E7-A58C-C651E323F3E5}" destId="{31C9811D-0464-4A83-BF72-0E93AB3485A0}" srcOrd="1" destOrd="0" presId="urn:microsoft.com/office/officeart/2018/5/layout/IconCircleLabelList"/>
    <dgm:cxn modelId="{C90B0060-6D86-468E-B7C1-BC91F302AC53}" type="presParOf" srcId="{D9A3F6DE-9643-44E7-A58C-C651E323F3E5}" destId="{CF8C2548-8063-4919-A90D-085B0298C0CB}" srcOrd="2" destOrd="0" presId="urn:microsoft.com/office/officeart/2018/5/layout/IconCircleLabelList"/>
    <dgm:cxn modelId="{B9BDA22F-C2DD-4D0A-A5DB-622C2D34E924}" type="presParOf" srcId="{D9A3F6DE-9643-44E7-A58C-C651E323F3E5}" destId="{FD8B5407-725A-4D7E-9D9B-E9D17D7A5649}" srcOrd="3" destOrd="0" presId="urn:microsoft.com/office/officeart/2018/5/layout/IconCircleLabelList"/>
    <dgm:cxn modelId="{82BDAA68-AB6F-4A13-9062-91B65EA1CC9B}" type="presParOf" srcId="{FF3D4341-C601-46D1-B252-6FA62AC7F940}" destId="{1A2FFEB2-AE0A-4BBB-B3E2-526E350860CF}" srcOrd="7" destOrd="0" presId="urn:microsoft.com/office/officeart/2018/5/layout/IconCircleLabelList"/>
    <dgm:cxn modelId="{37B620F0-ABC2-4226-A39E-AF6123498656}" type="presParOf" srcId="{FF3D4341-C601-46D1-B252-6FA62AC7F940}" destId="{5A2899A4-10FF-4346-B567-66CC3CE839A1}" srcOrd="8" destOrd="0" presId="urn:microsoft.com/office/officeart/2018/5/layout/IconCircleLabelList"/>
    <dgm:cxn modelId="{AB7C5962-317D-41E7-A283-D9A3BE10F8BD}" type="presParOf" srcId="{5A2899A4-10FF-4346-B567-66CC3CE839A1}" destId="{F54BE1AE-C924-4860-AABA-170CDE457491}" srcOrd="0" destOrd="0" presId="urn:microsoft.com/office/officeart/2018/5/layout/IconCircleLabelList"/>
    <dgm:cxn modelId="{DCFA7B4E-FC26-48C5-845B-A0373440E736}" type="presParOf" srcId="{5A2899A4-10FF-4346-B567-66CC3CE839A1}" destId="{FF3EF630-7603-4BAD-987A-01C05D015988}" srcOrd="1" destOrd="0" presId="urn:microsoft.com/office/officeart/2018/5/layout/IconCircleLabelList"/>
    <dgm:cxn modelId="{21B10C11-9035-463F-B147-C89CB2BB9392}" type="presParOf" srcId="{5A2899A4-10FF-4346-B567-66CC3CE839A1}" destId="{D9E5BE4C-F068-4C02-B510-FBD8B7906D86}" srcOrd="2" destOrd="0" presId="urn:microsoft.com/office/officeart/2018/5/layout/IconCircleLabelList"/>
    <dgm:cxn modelId="{2DC7F83E-B0C6-435D-AF85-25FC3C4F73FD}" type="presParOf" srcId="{5A2899A4-10FF-4346-B567-66CC3CE839A1}" destId="{A0D96B07-3028-40B8-89AB-E0A281957602}" srcOrd="3" destOrd="0" presId="urn:microsoft.com/office/officeart/2018/5/layout/IconCircleLabelList"/>
    <dgm:cxn modelId="{54848A57-8A72-47DB-A454-A9918DF07050}" type="presParOf" srcId="{FF3D4341-C601-46D1-B252-6FA62AC7F940}" destId="{2CEFD56A-3BB7-4A10-ABCA-58973EF7B8A8}" srcOrd="9" destOrd="0" presId="urn:microsoft.com/office/officeart/2018/5/layout/IconCircleLabelList"/>
    <dgm:cxn modelId="{E3392286-FE0B-44CF-BC79-9AFF58C67BC4}" type="presParOf" srcId="{FF3D4341-C601-46D1-B252-6FA62AC7F940}" destId="{7E722674-1D1B-4F65-A326-1C8DC083161D}" srcOrd="10" destOrd="0" presId="urn:microsoft.com/office/officeart/2018/5/layout/IconCircleLabelList"/>
    <dgm:cxn modelId="{FAC152B4-AAE3-44CB-B2A1-730E6506392F}" type="presParOf" srcId="{7E722674-1D1B-4F65-A326-1C8DC083161D}" destId="{23F7DCE2-3D07-4699-BABA-D8077ED8EA7F}" srcOrd="0" destOrd="0" presId="urn:microsoft.com/office/officeart/2018/5/layout/IconCircleLabelList"/>
    <dgm:cxn modelId="{F6B7E5A0-9C99-469C-AC99-CF6C9A224D56}" type="presParOf" srcId="{7E722674-1D1B-4F65-A326-1C8DC083161D}" destId="{5583994B-85B1-4682-B01A-EBF42864224C}" srcOrd="1" destOrd="0" presId="urn:microsoft.com/office/officeart/2018/5/layout/IconCircleLabelList"/>
    <dgm:cxn modelId="{28EE636E-527A-44F9-99F8-81B3B6C4BE3F}" type="presParOf" srcId="{7E722674-1D1B-4F65-A326-1C8DC083161D}" destId="{F04548BF-830D-48A1-BA4C-1C92AC2DA4C7}" srcOrd="2" destOrd="0" presId="urn:microsoft.com/office/officeart/2018/5/layout/IconCircleLabelList"/>
    <dgm:cxn modelId="{9E8D2674-13BA-4205-A02E-CA7D1C21C7B0}" type="presParOf" srcId="{7E722674-1D1B-4F65-A326-1C8DC083161D}" destId="{608E6984-C8DA-475A-906C-408E198614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5226F-2382-4B24-BFF0-A6F6E657035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972D372A-0BA9-47CA-A2DD-0016DED8C400}">
      <dgm:prSet/>
      <dgm:spPr/>
      <dgm:t>
        <a:bodyPr/>
        <a:lstStyle/>
        <a:p>
          <a:r>
            <a:rPr lang="en-US"/>
            <a:t>Prescribed process for ending participation in the program</a:t>
          </a:r>
        </a:p>
      </dgm:t>
    </dgm:pt>
    <dgm:pt modelId="{1C88C2D3-0D00-4D82-A18E-9AEEB6BF6B3B}" type="parTrans" cxnId="{9C22E487-F818-4C82-B166-3ED535823697}">
      <dgm:prSet/>
      <dgm:spPr/>
      <dgm:t>
        <a:bodyPr/>
        <a:lstStyle/>
        <a:p>
          <a:endParaRPr lang="en-US"/>
        </a:p>
      </dgm:t>
    </dgm:pt>
    <dgm:pt modelId="{2821DFD2-8CD2-4C20-9FF4-E3F59A8A1240}" type="sibTrans" cxnId="{9C22E487-F818-4C82-B166-3ED535823697}">
      <dgm:prSet/>
      <dgm:spPr/>
      <dgm:t>
        <a:bodyPr/>
        <a:lstStyle/>
        <a:p>
          <a:endParaRPr lang="en-US"/>
        </a:p>
      </dgm:t>
    </dgm:pt>
    <dgm:pt modelId="{CD166EF4-8A90-4DA3-931E-6F4E03F167AE}">
      <dgm:prSet/>
      <dgm:spPr/>
      <dgm:t>
        <a:bodyPr/>
        <a:lstStyle/>
        <a:p>
          <a:r>
            <a:rPr lang="en-US"/>
            <a:t>Assignment and Liquidation Guide	</a:t>
          </a:r>
        </a:p>
      </dgm:t>
    </dgm:pt>
    <dgm:pt modelId="{800BF6B4-67CA-4105-B20C-885EFC7BF0CC}" type="parTrans" cxnId="{649C7B03-9885-4F7A-916B-0B70DFB5F665}">
      <dgm:prSet/>
      <dgm:spPr/>
      <dgm:t>
        <a:bodyPr/>
        <a:lstStyle/>
        <a:p>
          <a:endParaRPr lang="en-US"/>
        </a:p>
      </dgm:t>
    </dgm:pt>
    <dgm:pt modelId="{DC2BEB2F-5C68-413D-913E-555F06F6C943}" type="sibTrans" cxnId="{649C7B03-9885-4F7A-916B-0B70DFB5F665}">
      <dgm:prSet/>
      <dgm:spPr/>
      <dgm:t>
        <a:bodyPr/>
        <a:lstStyle/>
        <a:p>
          <a:endParaRPr lang="en-US"/>
        </a:p>
      </dgm:t>
    </dgm:pt>
    <dgm:pt modelId="{4C26D43C-27E6-4187-95D4-B3F286B72B3B}" type="pres">
      <dgm:prSet presAssocID="{B8F5226F-2382-4B24-BFF0-A6F6E6570357}" presName="root" presStyleCnt="0">
        <dgm:presLayoutVars>
          <dgm:dir/>
          <dgm:resizeHandles val="exact"/>
        </dgm:presLayoutVars>
      </dgm:prSet>
      <dgm:spPr/>
    </dgm:pt>
    <dgm:pt modelId="{2D3800B9-49AB-421D-990D-D7673C820E87}" type="pres">
      <dgm:prSet presAssocID="{B8F5226F-2382-4B24-BFF0-A6F6E6570357}" presName="container" presStyleCnt="0">
        <dgm:presLayoutVars>
          <dgm:dir/>
          <dgm:resizeHandles val="exact"/>
        </dgm:presLayoutVars>
      </dgm:prSet>
      <dgm:spPr/>
    </dgm:pt>
    <dgm:pt modelId="{8AE34835-CDE1-4324-B112-AED011D6F198}" type="pres">
      <dgm:prSet presAssocID="{972D372A-0BA9-47CA-A2DD-0016DED8C400}" presName="compNode" presStyleCnt="0"/>
      <dgm:spPr/>
    </dgm:pt>
    <dgm:pt modelId="{AB96B0EF-B5BA-4761-BEE7-52E4A654A272}" type="pres">
      <dgm:prSet presAssocID="{972D372A-0BA9-47CA-A2DD-0016DED8C400}" presName="iconBgRect" presStyleLbl="bgShp" presStyleIdx="0" presStyleCnt="2"/>
      <dgm:spPr/>
    </dgm:pt>
    <dgm:pt modelId="{945AE964-1488-430B-AABC-B0CC4F4CFD08}" type="pres">
      <dgm:prSet presAssocID="{972D372A-0BA9-47CA-A2DD-0016DED8C40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B7CC7E5-6F03-4B35-B64C-BA441DD60139}" type="pres">
      <dgm:prSet presAssocID="{972D372A-0BA9-47CA-A2DD-0016DED8C400}" presName="spaceRect" presStyleCnt="0"/>
      <dgm:spPr/>
    </dgm:pt>
    <dgm:pt modelId="{7EA95D2F-19BC-4D5B-9F33-55DBE9DF99A2}" type="pres">
      <dgm:prSet presAssocID="{972D372A-0BA9-47CA-A2DD-0016DED8C400}" presName="textRect" presStyleLbl="revTx" presStyleIdx="0" presStyleCnt="2">
        <dgm:presLayoutVars>
          <dgm:chMax val="1"/>
          <dgm:chPref val="1"/>
        </dgm:presLayoutVars>
      </dgm:prSet>
      <dgm:spPr/>
    </dgm:pt>
    <dgm:pt modelId="{3D6EAB5B-AE7B-49A6-ADC2-DDE6850D4099}" type="pres">
      <dgm:prSet presAssocID="{2821DFD2-8CD2-4C20-9FF4-E3F59A8A1240}" presName="sibTrans" presStyleLbl="sibTrans2D1" presStyleIdx="0" presStyleCnt="0"/>
      <dgm:spPr/>
    </dgm:pt>
    <dgm:pt modelId="{29A4CF24-24B9-44EB-A112-4EBFDFEEBE5F}" type="pres">
      <dgm:prSet presAssocID="{CD166EF4-8A90-4DA3-931E-6F4E03F167AE}" presName="compNode" presStyleCnt="0"/>
      <dgm:spPr/>
    </dgm:pt>
    <dgm:pt modelId="{A54B3F48-00D7-4D6C-B2FB-BEF908F35A1C}" type="pres">
      <dgm:prSet presAssocID="{CD166EF4-8A90-4DA3-931E-6F4E03F167AE}" presName="iconBgRect" presStyleLbl="bgShp" presStyleIdx="1" presStyleCnt="2"/>
      <dgm:spPr/>
    </dgm:pt>
    <dgm:pt modelId="{5EF845A7-6F0B-477D-A79E-67A76F2C3625}" type="pres">
      <dgm:prSet presAssocID="{CD166EF4-8A90-4DA3-931E-6F4E03F167A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2AF2078-2B1F-4049-8195-A65F2FC40EA4}" type="pres">
      <dgm:prSet presAssocID="{CD166EF4-8A90-4DA3-931E-6F4E03F167AE}" presName="spaceRect" presStyleCnt="0"/>
      <dgm:spPr/>
    </dgm:pt>
    <dgm:pt modelId="{D4A7C2D9-6701-4850-A80F-ED361C561501}" type="pres">
      <dgm:prSet presAssocID="{CD166EF4-8A90-4DA3-931E-6F4E03F167A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49C7B03-9885-4F7A-916B-0B70DFB5F665}" srcId="{B8F5226F-2382-4B24-BFF0-A6F6E6570357}" destId="{CD166EF4-8A90-4DA3-931E-6F4E03F167AE}" srcOrd="1" destOrd="0" parTransId="{800BF6B4-67CA-4105-B20C-885EFC7BF0CC}" sibTransId="{DC2BEB2F-5C68-413D-913E-555F06F6C943}"/>
    <dgm:cxn modelId="{29F84668-3CB9-47C7-9727-D9A5172FC00E}" type="presOf" srcId="{972D372A-0BA9-47CA-A2DD-0016DED8C400}" destId="{7EA95D2F-19BC-4D5B-9F33-55DBE9DF99A2}" srcOrd="0" destOrd="0" presId="urn:microsoft.com/office/officeart/2018/2/layout/IconCircleList"/>
    <dgm:cxn modelId="{7E0F496C-D926-419D-9A0C-A5D114A49793}" type="presOf" srcId="{2821DFD2-8CD2-4C20-9FF4-E3F59A8A1240}" destId="{3D6EAB5B-AE7B-49A6-ADC2-DDE6850D4099}" srcOrd="0" destOrd="0" presId="urn:microsoft.com/office/officeart/2018/2/layout/IconCircleList"/>
    <dgm:cxn modelId="{9C22E487-F818-4C82-B166-3ED535823697}" srcId="{B8F5226F-2382-4B24-BFF0-A6F6E6570357}" destId="{972D372A-0BA9-47CA-A2DD-0016DED8C400}" srcOrd="0" destOrd="0" parTransId="{1C88C2D3-0D00-4D82-A18E-9AEEB6BF6B3B}" sibTransId="{2821DFD2-8CD2-4C20-9FF4-E3F59A8A1240}"/>
    <dgm:cxn modelId="{DAC0FFC5-82FE-4313-9C41-D3A4EC24C507}" type="presOf" srcId="{CD166EF4-8A90-4DA3-931E-6F4E03F167AE}" destId="{D4A7C2D9-6701-4850-A80F-ED361C561501}" srcOrd="0" destOrd="0" presId="urn:microsoft.com/office/officeart/2018/2/layout/IconCircleList"/>
    <dgm:cxn modelId="{4887E5EA-67EE-4215-AEDD-10D2FF8C1F78}" type="presOf" srcId="{B8F5226F-2382-4B24-BFF0-A6F6E6570357}" destId="{4C26D43C-27E6-4187-95D4-B3F286B72B3B}" srcOrd="0" destOrd="0" presId="urn:microsoft.com/office/officeart/2018/2/layout/IconCircleList"/>
    <dgm:cxn modelId="{39C9813E-17A4-4A25-9227-1D8CADF761C1}" type="presParOf" srcId="{4C26D43C-27E6-4187-95D4-B3F286B72B3B}" destId="{2D3800B9-49AB-421D-990D-D7673C820E87}" srcOrd="0" destOrd="0" presId="urn:microsoft.com/office/officeart/2018/2/layout/IconCircleList"/>
    <dgm:cxn modelId="{2BD80C75-7180-4C61-8254-B3F539BF0B6E}" type="presParOf" srcId="{2D3800B9-49AB-421D-990D-D7673C820E87}" destId="{8AE34835-CDE1-4324-B112-AED011D6F198}" srcOrd="0" destOrd="0" presId="urn:microsoft.com/office/officeart/2018/2/layout/IconCircleList"/>
    <dgm:cxn modelId="{99AFB5EC-5534-4CED-9A1C-94AC9D10E2FC}" type="presParOf" srcId="{8AE34835-CDE1-4324-B112-AED011D6F198}" destId="{AB96B0EF-B5BA-4761-BEE7-52E4A654A272}" srcOrd="0" destOrd="0" presId="urn:microsoft.com/office/officeart/2018/2/layout/IconCircleList"/>
    <dgm:cxn modelId="{6D35F7EC-FC38-49A0-B65C-811083C6D9CC}" type="presParOf" srcId="{8AE34835-CDE1-4324-B112-AED011D6F198}" destId="{945AE964-1488-430B-AABC-B0CC4F4CFD08}" srcOrd="1" destOrd="0" presId="urn:microsoft.com/office/officeart/2018/2/layout/IconCircleList"/>
    <dgm:cxn modelId="{29A2067C-03A2-4B1A-80E5-036049BBFACC}" type="presParOf" srcId="{8AE34835-CDE1-4324-B112-AED011D6F198}" destId="{0B7CC7E5-6F03-4B35-B64C-BA441DD60139}" srcOrd="2" destOrd="0" presId="urn:microsoft.com/office/officeart/2018/2/layout/IconCircleList"/>
    <dgm:cxn modelId="{6DE05D6E-BFC9-4D4B-8883-96CDBDCA0623}" type="presParOf" srcId="{8AE34835-CDE1-4324-B112-AED011D6F198}" destId="{7EA95D2F-19BC-4D5B-9F33-55DBE9DF99A2}" srcOrd="3" destOrd="0" presId="urn:microsoft.com/office/officeart/2018/2/layout/IconCircleList"/>
    <dgm:cxn modelId="{52F44C26-2BAB-476D-BC8C-721E82AF34FD}" type="presParOf" srcId="{2D3800B9-49AB-421D-990D-D7673C820E87}" destId="{3D6EAB5B-AE7B-49A6-ADC2-DDE6850D4099}" srcOrd="1" destOrd="0" presId="urn:microsoft.com/office/officeart/2018/2/layout/IconCircleList"/>
    <dgm:cxn modelId="{F4BACC0E-3E30-4DFC-9F08-7D4D747881DB}" type="presParOf" srcId="{2D3800B9-49AB-421D-990D-D7673C820E87}" destId="{29A4CF24-24B9-44EB-A112-4EBFDFEEBE5F}" srcOrd="2" destOrd="0" presId="urn:microsoft.com/office/officeart/2018/2/layout/IconCircleList"/>
    <dgm:cxn modelId="{3EDB6812-03F2-4454-9021-89290BDE4504}" type="presParOf" srcId="{29A4CF24-24B9-44EB-A112-4EBFDFEEBE5F}" destId="{A54B3F48-00D7-4D6C-B2FB-BEF908F35A1C}" srcOrd="0" destOrd="0" presId="urn:microsoft.com/office/officeart/2018/2/layout/IconCircleList"/>
    <dgm:cxn modelId="{B84508F2-1306-4A18-930D-1DA5255AE52D}" type="presParOf" srcId="{29A4CF24-24B9-44EB-A112-4EBFDFEEBE5F}" destId="{5EF845A7-6F0B-477D-A79E-67A76F2C3625}" srcOrd="1" destOrd="0" presId="urn:microsoft.com/office/officeart/2018/2/layout/IconCircleList"/>
    <dgm:cxn modelId="{E51C45FD-6102-4F1A-9FF1-6FFD4944FB3D}" type="presParOf" srcId="{29A4CF24-24B9-44EB-A112-4EBFDFEEBE5F}" destId="{62AF2078-2B1F-4049-8195-A65F2FC40EA4}" srcOrd="2" destOrd="0" presId="urn:microsoft.com/office/officeart/2018/2/layout/IconCircleList"/>
    <dgm:cxn modelId="{2709A56A-3ABE-40B7-BC03-BDFC310AB837}" type="presParOf" srcId="{29A4CF24-24B9-44EB-A112-4EBFDFEEBE5F}" destId="{D4A7C2D9-6701-4850-A80F-ED361C56150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F6057-59F4-47D5-8F1C-7BB7F32975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18FEA4-172D-4721-A65F-C3402E1CAF9F}">
      <dgm:prSet/>
      <dgm:spPr/>
      <dgm:t>
        <a:bodyPr/>
        <a:lstStyle/>
        <a:p>
          <a:r>
            <a:rPr lang="en-US"/>
            <a:t>Intent to Liquidate***</a:t>
          </a:r>
        </a:p>
      </dgm:t>
    </dgm:pt>
    <dgm:pt modelId="{D56313FC-5C1E-465F-A03F-59DB0A0AA725}" type="parTrans" cxnId="{C24C4BAE-1F1E-4339-9F00-5EB86C856FE3}">
      <dgm:prSet/>
      <dgm:spPr/>
      <dgm:t>
        <a:bodyPr/>
        <a:lstStyle/>
        <a:p>
          <a:endParaRPr lang="en-US"/>
        </a:p>
      </dgm:t>
    </dgm:pt>
    <dgm:pt modelId="{F325DCCB-94FD-4A8B-A491-970FFE0FEE2B}" type="sibTrans" cxnId="{C24C4BAE-1F1E-4339-9F00-5EB86C856FE3}">
      <dgm:prSet/>
      <dgm:spPr/>
      <dgm:t>
        <a:bodyPr/>
        <a:lstStyle/>
        <a:p>
          <a:endParaRPr lang="en-US"/>
        </a:p>
      </dgm:t>
    </dgm:pt>
    <dgm:pt modelId="{1911B316-8990-4D7E-96EA-865B88495B5F}">
      <dgm:prSet/>
      <dgm:spPr/>
      <dgm:t>
        <a:bodyPr/>
        <a:lstStyle/>
        <a:p>
          <a:r>
            <a:rPr lang="en-US"/>
            <a:t>Notify Borrowers</a:t>
          </a:r>
        </a:p>
      </dgm:t>
    </dgm:pt>
    <dgm:pt modelId="{B4BED7ED-6422-4FC4-A6F4-1A69436D42F0}" type="parTrans" cxnId="{8351E91A-A83D-4588-BE3B-8DD03D983958}">
      <dgm:prSet/>
      <dgm:spPr/>
      <dgm:t>
        <a:bodyPr/>
        <a:lstStyle/>
        <a:p>
          <a:endParaRPr lang="en-US"/>
        </a:p>
      </dgm:t>
    </dgm:pt>
    <dgm:pt modelId="{86BCA8D9-19CF-4E57-B923-F2070A0178ED}" type="sibTrans" cxnId="{8351E91A-A83D-4588-BE3B-8DD03D983958}">
      <dgm:prSet/>
      <dgm:spPr/>
      <dgm:t>
        <a:bodyPr/>
        <a:lstStyle/>
        <a:p>
          <a:endParaRPr lang="en-US"/>
        </a:p>
      </dgm:t>
    </dgm:pt>
    <dgm:pt modelId="{F170F184-C2C8-44BF-BAB7-08BE7DA6FAE0}">
      <dgm:prSet/>
      <dgm:spPr/>
      <dgm:t>
        <a:bodyPr/>
        <a:lstStyle/>
        <a:p>
          <a:r>
            <a:rPr lang="en-US"/>
            <a:t>Assign Loans</a:t>
          </a:r>
        </a:p>
      </dgm:t>
    </dgm:pt>
    <dgm:pt modelId="{A87F8151-0A10-491A-AB78-132C27BDC7BC}" type="parTrans" cxnId="{00683DAD-6EDC-498A-9BB6-48D58056B7CE}">
      <dgm:prSet/>
      <dgm:spPr/>
      <dgm:t>
        <a:bodyPr/>
        <a:lstStyle/>
        <a:p>
          <a:endParaRPr lang="en-US"/>
        </a:p>
      </dgm:t>
    </dgm:pt>
    <dgm:pt modelId="{CDD7AF93-18D0-4492-8B2B-F28305E9F685}" type="sibTrans" cxnId="{00683DAD-6EDC-498A-9BB6-48D58056B7CE}">
      <dgm:prSet/>
      <dgm:spPr/>
      <dgm:t>
        <a:bodyPr/>
        <a:lstStyle/>
        <a:p>
          <a:endParaRPr lang="en-US"/>
        </a:p>
      </dgm:t>
    </dgm:pt>
    <dgm:pt modelId="{27341450-ADA0-4355-AB29-5A0302ABB5B5}">
      <dgm:prSet/>
      <dgm:spPr/>
      <dgm:t>
        <a:bodyPr/>
        <a:lstStyle/>
        <a:p>
          <a:r>
            <a:rPr lang="en-US"/>
            <a:t>Purchase Loans</a:t>
          </a:r>
        </a:p>
      </dgm:t>
    </dgm:pt>
    <dgm:pt modelId="{59E66DB4-2828-4BEF-AF95-C25E8F3B3C22}" type="parTrans" cxnId="{D74DABF5-29C7-41AB-8FF8-D83E2EA4645B}">
      <dgm:prSet/>
      <dgm:spPr/>
      <dgm:t>
        <a:bodyPr/>
        <a:lstStyle/>
        <a:p>
          <a:endParaRPr lang="en-US"/>
        </a:p>
      </dgm:t>
    </dgm:pt>
    <dgm:pt modelId="{5585CFC6-75B9-4031-9BED-EF080C01BEF6}" type="sibTrans" cxnId="{D74DABF5-29C7-41AB-8FF8-D83E2EA4645B}">
      <dgm:prSet/>
      <dgm:spPr/>
      <dgm:t>
        <a:bodyPr/>
        <a:lstStyle/>
        <a:p>
          <a:endParaRPr lang="en-US"/>
        </a:p>
      </dgm:t>
    </dgm:pt>
    <dgm:pt modelId="{271F7879-3FCF-433D-B770-F368DBE011F0}">
      <dgm:prSet/>
      <dgm:spPr/>
      <dgm:t>
        <a:bodyPr/>
        <a:lstStyle/>
        <a:p>
          <a:r>
            <a:rPr lang="en-US"/>
            <a:t>Update NSLDS</a:t>
          </a:r>
        </a:p>
      </dgm:t>
    </dgm:pt>
    <dgm:pt modelId="{8E5C9455-4426-4DCE-8998-86D7F1926F41}" type="parTrans" cxnId="{154322DF-D0C9-4474-B0B1-32A3DB0B2A1A}">
      <dgm:prSet/>
      <dgm:spPr/>
      <dgm:t>
        <a:bodyPr/>
        <a:lstStyle/>
        <a:p>
          <a:endParaRPr lang="en-US"/>
        </a:p>
      </dgm:t>
    </dgm:pt>
    <dgm:pt modelId="{434EB824-EF5E-4BD4-B78E-9784C7136FC0}" type="sibTrans" cxnId="{154322DF-D0C9-4474-B0B1-32A3DB0B2A1A}">
      <dgm:prSet/>
      <dgm:spPr/>
      <dgm:t>
        <a:bodyPr/>
        <a:lstStyle/>
        <a:p>
          <a:endParaRPr lang="en-US"/>
        </a:p>
      </dgm:t>
    </dgm:pt>
    <dgm:pt modelId="{6BCBD7C2-6D4D-4B2D-BBB7-31048A46F349}">
      <dgm:prSet/>
      <dgm:spPr/>
      <dgm:t>
        <a:bodyPr/>
        <a:lstStyle/>
        <a:p>
          <a:r>
            <a:rPr lang="en-US"/>
            <a:t>Closeout Audit</a:t>
          </a:r>
        </a:p>
      </dgm:t>
    </dgm:pt>
    <dgm:pt modelId="{C58E3E9B-9447-4995-8A9A-ED7891F93A7D}" type="parTrans" cxnId="{98A4311B-CDC6-4B1E-8D44-BFB375298B4B}">
      <dgm:prSet/>
      <dgm:spPr/>
      <dgm:t>
        <a:bodyPr/>
        <a:lstStyle/>
        <a:p>
          <a:endParaRPr lang="en-US"/>
        </a:p>
      </dgm:t>
    </dgm:pt>
    <dgm:pt modelId="{D526A3C3-3DA0-4770-8199-9B2A0930404F}" type="sibTrans" cxnId="{98A4311B-CDC6-4B1E-8D44-BFB375298B4B}">
      <dgm:prSet/>
      <dgm:spPr/>
      <dgm:t>
        <a:bodyPr/>
        <a:lstStyle/>
        <a:p>
          <a:endParaRPr lang="en-US"/>
        </a:p>
      </dgm:t>
    </dgm:pt>
    <dgm:pt modelId="{169893B1-1151-4DD9-9B31-C40CEBC24C54}">
      <dgm:prSet/>
      <dgm:spPr/>
      <dgm:t>
        <a:bodyPr/>
        <a:lstStyle/>
        <a:p>
          <a:r>
            <a:rPr lang="en-US"/>
            <a:t>Remit Federal Share</a:t>
          </a:r>
        </a:p>
      </dgm:t>
    </dgm:pt>
    <dgm:pt modelId="{5A36874F-C42E-4670-A110-91FA5D4AADF4}" type="parTrans" cxnId="{99C49275-9EB9-443C-9B7E-9CACF671BA67}">
      <dgm:prSet/>
      <dgm:spPr/>
      <dgm:t>
        <a:bodyPr/>
        <a:lstStyle/>
        <a:p>
          <a:endParaRPr lang="en-US"/>
        </a:p>
      </dgm:t>
    </dgm:pt>
    <dgm:pt modelId="{EC4BA3E5-4218-4816-93E3-69A1861C044F}" type="sibTrans" cxnId="{99C49275-9EB9-443C-9B7E-9CACF671BA67}">
      <dgm:prSet/>
      <dgm:spPr/>
      <dgm:t>
        <a:bodyPr/>
        <a:lstStyle/>
        <a:p>
          <a:endParaRPr lang="en-US"/>
        </a:p>
      </dgm:t>
    </dgm:pt>
    <dgm:pt modelId="{BD35EE92-F492-4F1C-A3F9-1F8C19418F6E}">
      <dgm:prSet/>
      <dgm:spPr/>
      <dgm:t>
        <a:bodyPr/>
        <a:lstStyle/>
        <a:p>
          <a:r>
            <a:rPr lang="en-US"/>
            <a:t>Complete Final FISAP Data</a:t>
          </a:r>
        </a:p>
      </dgm:t>
    </dgm:pt>
    <dgm:pt modelId="{C55FC76A-6D53-4FE9-AEC0-728EE0900D96}" type="parTrans" cxnId="{473E3551-DF75-40A4-9765-1FDB85407BF2}">
      <dgm:prSet/>
      <dgm:spPr/>
      <dgm:t>
        <a:bodyPr/>
        <a:lstStyle/>
        <a:p>
          <a:endParaRPr lang="en-US"/>
        </a:p>
      </dgm:t>
    </dgm:pt>
    <dgm:pt modelId="{916054FC-0820-4D0D-BD0D-D27AF1F4F8E5}" type="sibTrans" cxnId="{473E3551-DF75-40A4-9765-1FDB85407BF2}">
      <dgm:prSet/>
      <dgm:spPr/>
      <dgm:t>
        <a:bodyPr/>
        <a:lstStyle/>
        <a:p>
          <a:endParaRPr lang="en-US"/>
        </a:p>
      </dgm:t>
    </dgm:pt>
    <dgm:pt modelId="{C51F6CDB-1A15-448E-B8E2-7D6BC94CB282}" type="pres">
      <dgm:prSet presAssocID="{657F6057-59F4-47D5-8F1C-7BB7F329756F}" presName="linear" presStyleCnt="0">
        <dgm:presLayoutVars>
          <dgm:animLvl val="lvl"/>
          <dgm:resizeHandles val="exact"/>
        </dgm:presLayoutVars>
      </dgm:prSet>
      <dgm:spPr/>
    </dgm:pt>
    <dgm:pt modelId="{C58FDD1C-2CD1-48A4-A24C-8403FF1D990A}" type="pres">
      <dgm:prSet presAssocID="{FF18FEA4-172D-4721-A65F-C3402E1CAF9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6445267-93D7-4219-8BB0-6E04FCC14F7F}" type="pres">
      <dgm:prSet presAssocID="{F325DCCB-94FD-4A8B-A491-970FFE0FEE2B}" presName="spacer" presStyleCnt="0"/>
      <dgm:spPr/>
    </dgm:pt>
    <dgm:pt modelId="{805B273F-2394-49E0-A88B-4EBD9D838343}" type="pres">
      <dgm:prSet presAssocID="{1911B316-8990-4D7E-96EA-865B88495B5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9FA10C3-8829-4D65-BF2C-B3ECC628F6F9}" type="pres">
      <dgm:prSet presAssocID="{86BCA8D9-19CF-4E57-B923-F2070A0178ED}" presName="spacer" presStyleCnt="0"/>
      <dgm:spPr/>
    </dgm:pt>
    <dgm:pt modelId="{A667EB25-D7BE-4680-8320-5ACDEA3DD9AC}" type="pres">
      <dgm:prSet presAssocID="{F170F184-C2C8-44BF-BAB7-08BE7DA6FAE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120027C-9E08-4EB2-AACB-0A244EE2B38C}" type="pres">
      <dgm:prSet presAssocID="{CDD7AF93-18D0-4492-8B2B-F28305E9F685}" presName="spacer" presStyleCnt="0"/>
      <dgm:spPr/>
    </dgm:pt>
    <dgm:pt modelId="{1D345633-2C34-440B-9D28-37E098BE8132}" type="pres">
      <dgm:prSet presAssocID="{27341450-ADA0-4355-AB29-5A0302ABB5B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4B13F0A-AF20-462B-8803-3554F5553BC0}" type="pres">
      <dgm:prSet presAssocID="{5585CFC6-75B9-4031-9BED-EF080C01BEF6}" presName="spacer" presStyleCnt="0"/>
      <dgm:spPr/>
    </dgm:pt>
    <dgm:pt modelId="{4E4DA390-0162-46F3-B5DA-6E0C9D64802A}" type="pres">
      <dgm:prSet presAssocID="{271F7879-3FCF-433D-B770-F368DBE011F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7852243-242E-4962-9281-189264887EE9}" type="pres">
      <dgm:prSet presAssocID="{434EB824-EF5E-4BD4-B78E-9784C7136FC0}" presName="spacer" presStyleCnt="0"/>
      <dgm:spPr/>
    </dgm:pt>
    <dgm:pt modelId="{494166B1-FD0F-4CB5-8009-B60DA4ACBBA2}" type="pres">
      <dgm:prSet presAssocID="{6BCBD7C2-6D4D-4B2D-BBB7-31048A46F34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5A2CCF5-256E-4FF8-8C43-00D4E311DEF7}" type="pres">
      <dgm:prSet presAssocID="{D526A3C3-3DA0-4770-8199-9B2A0930404F}" presName="spacer" presStyleCnt="0"/>
      <dgm:spPr/>
    </dgm:pt>
    <dgm:pt modelId="{0EAC9DFE-3EF5-4B12-9A35-62BEEB81E14D}" type="pres">
      <dgm:prSet presAssocID="{169893B1-1151-4DD9-9B31-C40CEBC24C5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1C66C35A-1FD8-4A7D-8DFD-4BD6A74A1EC6}" type="pres">
      <dgm:prSet presAssocID="{EC4BA3E5-4218-4816-93E3-69A1861C044F}" presName="spacer" presStyleCnt="0"/>
      <dgm:spPr/>
    </dgm:pt>
    <dgm:pt modelId="{2BD21F9E-EB0E-4770-B349-BFA5005A609D}" type="pres">
      <dgm:prSet presAssocID="{BD35EE92-F492-4F1C-A3F9-1F8C19418F6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C9CD104-2B4A-4515-9A5C-A2D7AA34B916}" type="presOf" srcId="{BD35EE92-F492-4F1C-A3F9-1F8C19418F6E}" destId="{2BD21F9E-EB0E-4770-B349-BFA5005A609D}" srcOrd="0" destOrd="0" presId="urn:microsoft.com/office/officeart/2005/8/layout/vList2"/>
    <dgm:cxn modelId="{8351E91A-A83D-4588-BE3B-8DD03D983958}" srcId="{657F6057-59F4-47D5-8F1C-7BB7F329756F}" destId="{1911B316-8990-4D7E-96EA-865B88495B5F}" srcOrd="1" destOrd="0" parTransId="{B4BED7ED-6422-4FC4-A6F4-1A69436D42F0}" sibTransId="{86BCA8D9-19CF-4E57-B923-F2070A0178ED}"/>
    <dgm:cxn modelId="{98A4311B-CDC6-4B1E-8D44-BFB375298B4B}" srcId="{657F6057-59F4-47D5-8F1C-7BB7F329756F}" destId="{6BCBD7C2-6D4D-4B2D-BBB7-31048A46F349}" srcOrd="5" destOrd="0" parTransId="{C58E3E9B-9447-4995-8A9A-ED7891F93A7D}" sibTransId="{D526A3C3-3DA0-4770-8199-9B2A0930404F}"/>
    <dgm:cxn modelId="{8C72511B-A2BF-4609-A885-509736D2D22C}" type="presOf" srcId="{657F6057-59F4-47D5-8F1C-7BB7F329756F}" destId="{C51F6CDB-1A15-448E-B8E2-7D6BC94CB282}" srcOrd="0" destOrd="0" presId="urn:microsoft.com/office/officeart/2005/8/layout/vList2"/>
    <dgm:cxn modelId="{25AF8342-B95C-40EA-B1AC-6BB91B2C3480}" type="presOf" srcId="{FF18FEA4-172D-4721-A65F-C3402E1CAF9F}" destId="{C58FDD1C-2CD1-48A4-A24C-8403FF1D990A}" srcOrd="0" destOrd="0" presId="urn:microsoft.com/office/officeart/2005/8/layout/vList2"/>
    <dgm:cxn modelId="{D4477B6D-348F-4894-96F2-A545B097AAA6}" type="presOf" srcId="{169893B1-1151-4DD9-9B31-C40CEBC24C54}" destId="{0EAC9DFE-3EF5-4B12-9A35-62BEEB81E14D}" srcOrd="0" destOrd="0" presId="urn:microsoft.com/office/officeart/2005/8/layout/vList2"/>
    <dgm:cxn modelId="{88C81A4E-A2E4-4D19-897C-8C9B42F5F1BA}" type="presOf" srcId="{6BCBD7C2-6D4D-4B2D-BBB7-31048A46F349}" destId="{494166B1-FD0F-4CB5-8009-B60DA4ACBBA2}" srcOrd="0" destOrd="0" presId="urn:microsoft.com/office/officeart/2005/8/layout/vList2"/>
    <dgm:cxn modelId="{473E3551-DF75-40A4-9765-1FDB85407BF2}" srcId="{657F6057-59F4-47D5-8F1C-7BB7F329756F}" destId="{BD35EE92-F492-4F1C-A3F9-1F8C19418F6E}" srcOrd="7" destOrd="0" parTransId="{C55FC76A-6D53-4FE9-AEC0-728EE0900D96}" sibTransId="{916054FC-0820-4D0D-BD0D-D27AF1F4F8E5}"/>
    <dgm:cxn modelId="{99C49275-9EB9-443C-9B7E-9CACF671BA67}" srcId="{657F6057-59F4-47D5-8F1C-7BB7F329756F}" destId="{169893B1-1151-4DD9-9B31-C40CEBC24C54}" srcOrd="6" destOrd="0" parTransId="{5A36874F-C42E-4670-A110-91FA5D4AADF4}" sibTransId="{EC4BA3E5-4218-4816-93E3-69A1861C044F}"/>
    <dgm:cxn modelId="{4FB9E477-945F-4940-946F-C085C2F4DFF8}" type="presOf" srcId="{F170F184-C2C8-44BF-BAB7-08BE7DA6FAE0}" destId="{A667EB25-D7BE-4680-8320-5ACDEA3DD9AC}" srcOrd="0" destOrd="0" presId="urn:microsoft.com/office/officeart/2005/8/layout/vList2"/>
    <dgm:cxn modelId="{00683DAD-6EDC-498A-9BB6-48D58056B7CE}" srcId="{657F6057-59F4-47D5-8F1C-7BB7F329756F}" destId="{F170F184-C2C8-44BF-BAB7-08BE7DA6FAE0}" srcOrd="2" destOrd="0" parTransId="{A87F8151-0A10-491A-AB78-132C27BDC7BC}" sibTransId="{CDD7AF93-18D0-4492-8B2B-F28305E9F685}"/>
    <dgm:cxn modelId="{C24C4BAE-1F1E-4339-9F00-5EB86C856FE3}" srcId="{657F6057-59F4-47D5-8F1C-7BB7F329756F}" destId="{FF18FEA4-172D-4721-A65F-C3402E1CAF9F}" srcOrd="0" destOrd="0" parTransId="{D56313FC-5C1E-465F-A03F-59DB0A0AA725}" sibTransId="{F325DCCB-94FD-4A8B-A491-970FFE0FEE2B}"/>
    <dgm:cxn modelId="{0C6C7AAF-A40B-43E4-AB1B-31A0096D8E2E}" type="presOf" srcId="{271F7879-3FCF-433D-B770-F368DBE011F0}" destId="{4E4DA390-0162-46F3-B5DA-6E0C9D64802A}" srcOrd="0" destOrd="0" presId="urn:microsoft.com/office/officeart/2005/8/layout/vList2"/>
    <dgm:cxn modelId="{12C321BC-0570-49C6-BAF4-ABB3FED89081}" type="presOf" srcId="{27341450-ADA0-4355-AB29-5A0302ABB5B5}" destId="{1D345633-2C34-440B-9D28-37E098BE8132}" srcOrd="0" destOrd="0" presId="urn:microsoft.com/office/officeart/2005/8/layout/vList2"/>
    <dgm:cxn modelId="{74B7DFD9-5500-4DA8-9A63-9D07F06D6B72}" type="presOf" srcId="{1911B316-8990-4D7E-96EA-865B88495B5F}" destId="{805B273F-2394-49E0-A88B-4EBD9D838343}" srcOrd="0" destOrd="0" presId="urn:microsoft.com/office/officeart/2005/8/layout/vList2"/>
    <dgm:cxn modelId="{154322DF-D0C9-4474-B0B1-32A3DB0B2A1A}" srcId="{657F6057-59F4-47D5-8F1C-7BB7F329756F}" destId="{271F7879-3FCF-433D-B770-F368DBE011F0}" srcOrd="4" destOrd="0" parTransId="{8E5C9455-4426-4DCE-8998-86D7F1926F41}" sibTransId="{434EB824-EF5E-4BD4-B78E-9784C7136FC0}"/>
    <dgm:cxn modelId="{D74DABF5-29C7-41AB-8FF8-D83E2EA4645B}" srcId="{657F6057-59F4-47D5-8F1C-7BB7F329756F}" destId="{27341450-ADA0-4355-AB29-5A0302ABB5B5}" srcOrd="3" destOrd="0" parTransId="{59E66DB4-2828-4BEF-AF95-C25E8F3B3C22}" sibTransId="{5585CFC6-75B9-4031-9BED-EF080C01BEF6}"/>
    <dgm:cxn modelId="{690B04C5-9599-41A0-B241-771D7B6827D8}" type="presParOf" srcId="{C51F6CDB-1A15-448E-B8E2-7D6BC94CB282}" destId="{C58FDD1C-2CD1-48A4-A24C-8403FF1D990A}" srcOrd="0" destOrd="0" presId="urn:microsoft.com/office/officeart/2005/8/layout/vList2"/>
    <dgm:cxn modelId="{71025C5D-9C54-47FA-87A5-86BA13BE37C5}" type="presParOf" srcId="{C51F6CDB-1A15-448E-B8E2-7D6BC94CB282}" destId="{D6445267-93D7-4219-8BB0-6E04FCC14F7F}" srcOrd="1" destOrd="0" presId="urn:microsoft.com/office/officeart/2005/8/layout/vList2"/>
    <dgm:cxn modelId="{FD073D6B-166D-41C2-A1A3-8293A412BF15}" type="presParOf" srcId="{C51F6CDB-1A15-448E-B8E2-7D6BC94CB282}" destId="{805B273F-2394-49E0-A88B-4EBD9D838343}" srcOrd="2" destOrd="0" presId="urn:microsoft.com/office/officeart/2005/8/layout/vList2"/>
    <dgm:cxn modelId="{D0D7EE7D-819B-4C25-9A7F-AB20827CEDCB}" type="presParOf" srcId="{C51F6CDB-1A15-448E-B8E2-7D6BC94CB282}" destId="{79FA10C3-8829-4D65-BF2C-B3ECC628F6F9}" srcOrd="3" destOrd="0" presId="urn:microsoft.com/office/officeart/2005/8/layout/vList2"/>
    <dgm:cxn modelId="{BCF50DA9-EFEB-4301-A7C9-D56EE7C6C52A}" type="presParOf" srcId="{C51F6CDB-1A15-448E-B8E2-7D6BC94CB282}" destId="{A667EB25-D7BE-4680-8320-5ACDEA3DD9AC}" srcOrd="4" destOrd="0" presId="urn:microsoft.com/office/officeart/2005/8/layout/vList2"/>
    <dgm:cxn modelId="{DA5ACCBF-A875-4E1A-AC93-FFC6044E07BD}" type="presParOf" srcId="{C51F6CDB-1A15-448E-B8E2-7D6BC94CB282}" destId="{9120027C-9E08-4EB2-AACB-0A244EE2B38C}" srcOrd="5" destOrd="0" presId="urn:microsoft.com/office/officeart/2005/8/layout/vList2"/>
    <dgm:cxn modelId="{C1A43CEC-E725-4F83-9959-C04F627802C1}" type="presParOf" srcId="{C51F6CDB-1A15-448E-B8E2-7D6BC94CB282}" destId="{1D345633-2C34-440B-9D28-37E098BE8132}" srcOrd="6" destOrd="0" presId="urn:microsoft.com/office/officeart/2005/8/layout/vList2"/>
    <dgm:cxn modelId="{02E5FF4B-09B4-457C-996E-3A040D902EC4}" type="presParOf" srcId="{C51F6CDB-1A15-448E-B8E2-7D6BC94CB282}" destId="{B4B13F0A-AF20-462B-8803-3554F5553BC0}" srcOrd="7" destOrd="0" presId="urn:microsoft.com/office/officeart/2005/8/layout/vList2"/>
    <dgm:cxn modelId="{63F1D3F3-5356-4328-9374-2F271F2E9D43}" type="presParOf" srcId="{C51F6CDB-1A15-448E-B8E2-7D6BC94CB282}" destId="{4E4DA390-0162-46F3-B5DA-6E0C9D64802A}" srcOrd="8" destOrd="0" presId="urn:microsoft.com/office/officeart/2005/8/layout/vList2"/>
    <dgm:cxn modelId="{0B6CED4C-4D76-4A78-B351-EF592C4727D7}" type="presParOf" srcId="{C51F6CDB-1A15-448E-B8E2-7D6BC94CB282}" destId="{B7852243-242E-4962-9281-189264887EE9}" srcOrd="9" destOrd="0" presId="urn:microsoft.com/office/officeart/2005/8/layout/vList2"/>
    <dgm:cxn modelId="{ED2C72CC-EC8E-4D55-98A8-B699A894DABA}" type="presParOf" srcId="{C51F6CDB-1A15-448E-B8E2-7D6BC94CB282}" destId="{494166B1-FD0F-4CB5-8009-B60DA4ACBBA2}" srcOrd="10" destOrd="0" presId="urn:microsoft.com/office/officeart/2005/8/layout/vList2"/>
    <dgm:cxn modelId="{74D08C7E-1C37-4316-ABEE-878A22B35ED4}" type="presParOf" srcId="{C51F6CDB-1A15-448E-B8E2-7D6BC94CB282}" destId="{85A2CCF5-256E-4FF8-8C43-00D4E311DEF7}" srcOrd="11" destOrd="0" presId="urn:microsoft.com/office/officeart/2005/8/layout/vList2"/>
    <dgm:cxn modelId="{E4058535-2739-47A0-99BA-20A8B7CE5CED}" type="presParOf" srcId="{C51F6CDB-1A15-448E-B8E2-7D6BC94CB282}" destId="{0EAC9DFE-3EF5-4B12-9A35-62BEEB81E14D}" srcOrd="12" destOrd="0" presId="urn:microsoft.com/office/officeart/2005/8/layout/vList2"/>
    <dgm:cxn modelId="{CF8E4FBC-8483-474E-AF1A-D449F93C7D04}" type="presParOf" srcId="{C51F6CDB-1A15-448E-B8E2-7D6BC94CB282}" destId="{1C66C35A-1FD8-4A7D-8DFD-4BD6A74A1EC6}" srcOrd="13" destOrd="0" presId="urn:microsoft.com/office/officeart/2005/8/layout/vList2"/>
    <dgm:cxn modelId="{9E97642F-0E2C-4A7D-B8D9-17F26ABA004F}" type="presParOf" srcId="{C51F6CDB-1A15-448E-B8E2-7D6BC94CB282}" destId="{2BD21F9E-EB0E-4770-B349-BFA5005A60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FEED7C-99A8-4633-B838-98F2E07C93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D904CA-64EA-4125-851A-318545ED89C8}">
      <dgm:prSet/>
      <dgm:spPr/>
      <dgm:t>
        <a:bodyPr/>
        <a:lstStyle/>
        <a:p>
          <a:r>
            <a:rPr lang="en-US"/>
            <a:t>Assignment Forms</a:t>
          </a:r>
        </a:p>
      </dgm:t>
    </dgm:pt>
    <dgm:pt modelId="{97A404E8-8C43-4694-927A-CC2119DF9069}" type="parTrans" cxnId="{D97EA1FE-CB05-495E-808D-C7BD47734A86}">
      <dgm:prSet/>
      <dgm:spPr/>
      <dgm:t>
        <a:bodyPr/>
        <a:lstStyle/>
        <a:p>
          <a:endParaRPr lang="en-US"/>
        </a:p>
      </dgm:t>
    </dgm:pt>
    <dgm:pt modelId="{35BC2885-1D69-43D7-92E2-C559050CA40B}" type="sibTrans" cxnId="{D97EA1FE-CB05-495E-808D-C7BD47734A86}">
      <dgm:prSet/>
      <dgm:spPr/>
      <dgm:t>
        <a:bodyPr/>
        <a:lstStyle/>
        <a:p>
          <a:endParaRPr lang="en-US"/>
        </a:p>
      </dgm:t>
    </dgm:pt>
    <dgm:pt modelId="{A452D37A-A48C-47EE-A9D2-2C83CC387468}">
      <dgm:prSet/>
      <dgm:spPr/>
      <dgm:t>
        <a:bodyPr/>
        <a:lstStyle/>
        <a:p>
          <a:r>
            <a:rPr lang="en-US"/>
            <a:t>Assignment Manifest</a:t>
          </a:r>
        </a:p>
      </dgm:t>
    </dgm:pt>
    <dgm:pt modelId="{97389333-13A2-4F77-9437-115374AA9543}" type="parTrans" cxnId="{A6D39F94-CFA5-4E1B-A1EE-50CAF24AEE99}">
      <dgm:prSet/>
      <dgm:spPr/>
      <dgm:t>
        <a:bodyPr/>
        <a:lstStyle/>
        <a:p>
          <a:endParaRPr lang="en-US"/>
        </a:p>
      </dgm:t>
    </dgm:pt>
    <dgm:pt modelId="{FBA59081-0ACB-433F-83A7-981A59397A0F}" type="sibTrans" cxnId="{A6D39F94-CFA5-4E1B-A1EE-50CAF24AEE99}">
      <dgm:prSet/>
      <dgm:spPr/>
      <dgm:t>
        <a:bodyPr/>
        <a:lstStyle/>
        <a:p>
          <a:endParaRPr lang="en-US"/>
        </a:p>
      </dgm:t>
    </dgm:pt>
    <dgm:pt modelId="{11A06C83-41AD-4A1B-9C83-1C28E9B16894}">
      <dgm:prSet/>
      <dgm:spPr/>
      <dgm:t>
        <a:bodyPr/>
        <a:lstStyle/>
        <a:p>
          <a:r>
            <a:rPr lang="en-US"/>
            <a:t>Original or Certified True Copy of MPNs</a:t>
          </a:r>
        </a:p>
      </dgm:t>
    </dgm:pt>
    <dgm:pt modelId="{3C22AC93-67B2-4118-AAA3-908397562D78}" type="parTrans" cxnId="{C4E8A01C-6759-4A69-BE1F-20F4AE6DCE00}">
      <dgm:prSet/>
      <dgm:spPr/>
      <dgm:t>
        <a:bodyPr/>
        <a:lstStyle/>
        <a:p>
          <a:endParaRPr lang="en-US"/>
        </a:p>
      </dgm:t>
    </dgm:pt>
    <dgm:pt modelId="{4ACC8824-644C-4232-ADEF-DBB72B664428}" type="sibTrans" cxnId="{C4E8A01C-6759-4A69-BE1F-20F4AE6DCE00}">
      <dgm:prSet/>
      <dgm:spPr/>
      <dgm:t>
        <a:bodyPr/>
        <a:lstStyle/>
        <a:p>
          <a:endParaRPr lang="en-US"/>
        </a:p>
      </dgm:t>
    </dgm:pt>
    <dgm:pt modelId="{E6FFEF4F-2D48-412B-B27B-003CE4DCAC92}">
      <dgm:prSet/>
      <dgm:spPr/>
      <dgm:t>
        <a:bodyPr/>
        <a:lstStyle/>
        <a:p>
          <a:r>
            <a:rPr lang="en-US"/>
            <a:t>Repayment History Records</a:t>
          </a:r>
        </a:p>
      </dgm:t>
    </dgm:pt>
    <dgm:pt modelId="{A6DB36F0-229D-44C3-BBFB-52FE24618176}" type="parTrans" cxnId="{105FC6B8-7B9E-4954-900C-6B010B1F3545}">
      <dgm:prSet/>
      <dgm:spPr/>
      <dgm:t>
        <a:bodyPr/>
        <a:lstStyle/>
        <a:p>
          <a:endParaRPr lang="en-US"/>
        </a:p>
      </dgm:t>
    </dgm:pt>
    <dgm:pt modelId="{60F53EC3-F6FD-4688-B3B2-C3B3A8570C58}" type="sibTrans" cxnId="{105FC6B8-7B9E-4954-900C-6B010B1F3545}">
      <dgm:prSet/>
      <dgm:spPr/>
      <dgm:t>
        <a:bodyPr/>
        <a:lstStyle/>
        <a:p>
          <a:endParaRPr lang="en-US"/>
        </a:p>
      </dgm:t>
    </dgm:pt>
    <dgm:pt modelId="{9E51C041-1B69-4A67-8F51-FD2E9573026B}">
      <dgm:prSet/>
      <dgm:spPr/>
      <dgm:t>
        <a:bodyPr/>
        <a:lstStyle/>
        <a:p>
          <a:r>
            <a:rPr lang="en-US"/>
            <a:t>Special Cases</a:t>
          </a:r>
        </a:p>
      </dgm:t>
    </dgm:pt>
    <dgm:pt modelId="{6A559869-C24D-452C-9C87-A52170F169C8}" type="parTrans" cxnId="{613E451C-FA98-4E88-99D4-2113E69146A4}">
      <dgm:prSet/>
      <dgm:spPr/>
      <dgm:t>
        <a:bodyPr/>
        <a:lstStyle/>
        <a:p>
          <a:endParaRPr lang="en-US"/>
        </a:p>
      </dgm:t>
    </dgm:pt>
    <dgm:pt modelId="{3346FC54-9297-4005-BF50-25D30752E851}" type="sibTrans" cxnId="{613E451C-FA98-4E88-99D4-2113E69146A4}">
      <dgm:prSet/>
      <dgm:spPr/>
      <dgm:t>
        <a:bodyPr/>
        <a:lstStyle/>
        <a:p>
          <a:endParaRPr lang="en-US"/>
        </a:p>
      </dgm:t>
    </dgm:pt>
    <dgm:pt modelId="{CDBC33F7-6A1F-4E62-B78D-7081BDB99398}">
      <dgm:prSet/>
      <dgm:spPr/>
      <dgm:t>
        <a:bodyPr/>
        <a:lstStyle/>
        <a:p>
          <a:r>
            <a:rPr lang="en-US"/>
            <a:t>Disbursement Records</a:t>
          </a:r>
        </a:p>
      </dgm:t>
    </dgm:pt>
    <dgm:pt modelId="{D7AC12F2-A09B-4140-9663-062AEA86C5EE}" type="parTrans" cxnId="{4C0A9429-E211-4771-93AD-6C52DBFEBF86}">
      <dgm:prSet/>
      <dgm:spPr/>
      <dgm:t>
        <a:bodyPr/>
        <a:lstStyle/>
        <a:p>
          <a:endParaRPr lang="en-US"/>
        </a:p>
      </dgm:t>
    </dgm:pt>
    <dgm:pt modelId="{C53F07B7-1AD2-42BE-850D-2E66B2C4E2E3}" type="sibTrans" cxnId="{4C0A9429-E211-4771-93AD-6C52DBFEBF86}">
      <dgm:prSet/>
      <dgm:spPr/>
      <dgm:t>
        <a:bodyPr/>
        <a:lstStyle/>
        <a:p>
          <a:endParaRPr lang="en-US"/>
        </a:p>
      </dgm:t>
    </dgm:pt>
    <dgm:pt modelId="{C2C130C4-30C9-408B-AA77-1DC7E49293D8}">
      <dgm:prSet/>
      <dgm:spPr/>
      <dgm:t>
        <a:bodyPr/>
        <a:lstStyle/>
        <a:p>
          <a:r>
            <a:rPr lang="en-US"/>
            <a:t>Judgment Information</a:t>
          </a:r>
        </a:p>
      </dgm:t>
    </dgm:pt>
    <dgm:pt modelId="{BE14FEAF-E20F-4B57-B9DF-65973B53375F}" type="parTrans" cxnId="{96EA6EE0-E8DC-4244-82E0-31BC9D412555}">
      <dgm:prSet/>
      <dgm:spPr/>
      <dgm:t>
        <a:bodyPr/>
        <a:lstStyle/>
        <a:p>
          <a:endParaRPr lang="en-US"/>
        </a:p>
      </dgm:t>
    </dgm:pt>
    <dgm:pt modelId="{E800ABDE-785F-4B1D-96C5-5C92699208F2}" type="sibTrans" cxnId="{96EA6EE0-E8DC-4244-82E0-31BC9D412555}">
      <dgm:prSet/>
      <dgm:spPr/>
      <dgm:t>
        <a:bodyPr/>
        <a:lstStyle/>
        <a:p>
          <a:endParaRPr lang="en-US"/>
        </a:p>
      </dgm:t>
    </dgm:pt>
    <dgm:pt modelId="{AA432CCA-506B-442A-B2E2-DC77A0828D3E}">
      <dgm:prSet/>
      <dgm:spPr/>
      <dgm:t>
        <a:bodyPr/>
        <a:lstStyle/>
        <a:p>
          <a:r>
            <a:rPr lang="en-US"/>
            <a:t>Death Certificates</a:t>
          </a:r>
        </a:p>
      </dgm:t>
    </dgm:pt>
    <dgm:pt modelId="{A514E52A-3D1E-4F75-8838-EE5284D1D07D}" type="parTrans" cxnId="{BCA48110-C9E3-4991-957A-115F1EF7EFA4}">
      <dgm:prSet/>
      <dgm:spPr/>
      <dgm:t>
        <a:bodyPr/>
        <a:lstStyle/>
        <a:p>
          <a:endParaRPr lang="en-US"/>
        </a:p>
      </dgm:t>
    </dgm:pt>
    <dgm:pt modelId="{4718FA65-18DB-4C56-8792-5DB2B39AA431}" type="sibTrans" cxnId="{BCA48110-C9E3-4991-957A-115F1EF7EFA4}">
      <dgm:prSet/>
      <dgm:spPr/>
      <dgm:t>
        <a:bodyPr/>
        <a:lstStyle/>
        <a:p>
          <a:endParaRPr lang="en-US"/>
        </a:p>
      </dgm:t>
    </dgm:pt>
    <dgm:pt modelId="{0B1E23D8-82B2-4538-B1E4-92BE66A5A1AB}">
      <dgm:prSet/>
      <dgm:spPr/>
      <dgm:t>
        <a:bodyPr/>
        <a:lstStyle/>
        <a:p>
          <a:r>
            <a:rPr lang="en-US"/>
            <a:t>Registered Mail</a:t>
          </a:r>
        </a:p>
      </dgm:t>
    </dgm:pt>
    <dgm:pt modelId="{0C143EBF-DEE1-47FA-9B92-05AEB284B524}" type="parTrans" cxnId="{DE7EE05F-6BBC-43D0-B838-53B3913980B0}">
      <dgm:prSet/>
      <dgm:spPr/>
      <dgm:t>
        <a:bodyPr/>
        <a:lstStyle/>
        <a:p>
          <a:endParaRPr lang="en-US"/>
        </a:p>
      </dgm:t>
    </dgm:pt>
    <dgm:pt modelId="{D8A48FCB-3556-4B7C-BEB3-61C317D1A1FA}" type="sibTrans" cxnId="{DE7EE05F-6BBC-43D0-B838-53B3913980B0}">
      <dgm:prSet/>
      <dgm:spPr/>
      <dgm:t>
        <a:bodyPr/>
        <a:lstStyle/>
        <a:p>
          <a:endParaRPr lang="en-US"/>
        </a:p>
      </dgm:t>
    </dgm:pt>
    <dgm:pt modelId="{8BB35AEB-F996-4A5D-9148-4FE300D97879}" type="pres">
      <dgm:prSet presAssocID="{90FEED7C-99A8-4633-B838-98F2E07C931B}" presName="diagram" presStyleCnt="0">
        <dgm:presLayoutVars>
          <dgm:dir/>
          <dgm:resizeHandles val="exact"/>
        </dgm:presLayoutVars>
      </dgm:prSet>
      <dgm:spPr/>
    </dgm:pt>
    <dgm:pt modelId="{E609F691-BE80-41F0-913A-CC093EA70EC8}" type="pres">
      <dgm:prSet presAssocID="{65D904CA-64EA-4125-851A-318545ED89C8}" presName="node" presStyleLbl="node1" presStyleIdx="0" presStyleCnt="6">
        <dgm:presLayoutVars>
          <dgm:bulletEnabled val="1"/>
        </dgm:presLayoutVars>
      </dgm:prSet>
      <dgm:spPr/>
    </dgm:pt>
    <dgm:pt modelId="{20D8B090-21F1-43FF-8B84-A05FB8474B61}" type="pres">
      <dgm:prSet presAssocID="{35BC2885-1D69-43D7-92E2-C559050CA40B}" presName="sibTrans" presStyleCnt="0"/>
      <dgm:spPr/>
    </dgm:pt>
    <dgm:pt modelId="{78FF08C1-3953-434E-9C9D-7C124A4E217C}" type="pres">
      <dgm:prSet presAssocID="{A452D37A-A48C-47EE-A9D2-2C83CC387468}" presName="node" presStyleLbl="node1" presStyleIdx="1" presStyleCnt="6">
        <dgm:presLayoutVars>
          <dgm:bulletEnabled val="1"/>
        </dgm:presLayoutVars>
      </dgm:prSet>
      <dgm:spPr/>
    </dgm:pt>
    <dgm:pt modelId="{7F185E29-6D79-4E6D-9977-65DE47D161E4}" type="pres">
      <dgm:prSet presAssocID="{FBA59081-0ACB-433F-83A7-981A59397A0F}" presName="sibTrans" presStyleCnt="0"/>
      <dgm:spPr/>
    </dgm:pt>
    <dgm:pt modelId="{D1BFBE24-EEA8-4834-9333-68D1B28F42E3}" type="pres">
      <dgm:prSet presAssocID="{11A06C83-41AD-4A1B-9C83-1C28E9B16894}" presName="node" presStyleLbl="node1" presStyleIdx="2" presStyleCnt="6">
        <dgm:presLayoutVars>
          <dgm:bulletEnabled val="1"/>
        </dgm:presLayoutVars>
      </dgm:prSet>
      <dgm:spPr/>
    </dgm:pt>
    <dgm:pt modelId="{1221EA95-6906-4E29-846A-0DABA3DDE3CA}" type="pres">
      <dgm:prSet presAssocID="{4ACC8824-644C-4232-ADEF-DBB72B664428}" presName="sibTrans" presStyleCnt="0"/>
      <dgm:spPr/>
    </dgm:pt>
    <dgm:pt modelId="{863001FE-8C90-46E9-AE93-4111B0EE71C9}" type="pres">
      <dgm:prSet presAssocID="{E6FFEF4F-2D48-412B-B27B-003CE4DCAC92}" presName="node" presStyleLbl="node1" presStyleIdx="3" presStyleCnt="6">
        <dgm:presLayoutVars>
          <dgm:bulletEnabled val="1"/>
        </dgm:presLayoutVars>
      </dgm:prSet>
      <dgm:spPr/>
    </dgm:pt>
    <dgm:pt modelId="{842EC094-C9FE-4ACF-94AA-82A8E14AF571}" type="pres">
      <dgm:prSet presAssocID="{60F53EC3-F6FD-4688-B3B2-C3B3A8570C58}" presName="sibTrans" presStyleCnt="0"/>
      <dgm:spPr/>
    </dgm:pt>
    <dgm:pt modelId="{72F26CA6-2088-442C-BD4B-23EB036AA920}" type="pres">
      <dgm:prSet presAssocID="{9E51C041-1B69-4A67-8F51-FD2E9573026B}" presName="node" presStyleLbl="node1" presStyleIdx="4" presStyleCnt="6">
        <dgm:presLayoutVars>
          <dgm:bulletEnabled val="1"/>
        </dgm:presLayoutVars>
      </dgm:prSet>
      <dgm:spPr/>
    </dgm:pt>
    <dgm:pt modelId="{A0E91263-9FE0-4838-93D1-F6534CA56174}" type="pres">
      <dgm:prSet presAssocID="{3346FC54-9297-4005-BF50-25D30752E851}" presName="sibTrans" presStyleCnt="0"/>
      <dgm:spPr/>
    </dgm:pt>
    <dgm:pt modelId="{AC833649-4268-4FC1-9C6A-FF15AD191074}" type="pres">
      <dgm:prSet presAssocID="{0B1E23D8-82B2-4538-B1E4-92BE66A5A1AB}" presName="node" presStyleLbl="node1" presStyleIdx="5" presStyleCnt="6">
        <dgm:presLayoutVars>
          <dgm:bulletEnabled val="1"/>
        </dgm:presLayoutVars>
      </dgm:prSet>
      <dgm:spPr/>
    </dgm:pt>
  </dgm:ptLst>
  <dgm:cxnLst>
    <dgm:cxn modelId="{5FDCC103-AD78-479D-842E-AD105E7E9AFA}" type="presOf" srcId="{9E51C041-1B69-4A67-8F51-FD2E9573026B}" destId="{72F26CA6-2088-442C-BD4B-23EB036AA920}" srcOrd="0" destOrd="0" presId="urn:microsoft.com/office/officeart/2005/8/layout/default"/>
    <dgm:cxn modelId="{BCA48110-C9E3-4991-957A-115F1EF7EFA4}" srcId="{9E51C041-1B69-4A67-8F51-FD2E9573026B}" destId="{AA432CCA-506B-442A-B2E2-DC77A0828D3E}" srcOrd="2" destOrd="0" parTransId="{A514E52A-3D1E-4F75-8838-EE5284D1D07D}" sibTransId="{4718FA65-18DB-4C56-8792-5DB2B39AA431}"/>
    <dgm:cxn modelId="{613E451C-FA98-4E88-99D4-2113E69146A4}" srcId="{90FEED7C-99A8-4633-B838-98F2E07C931B}" destId="{9E51C041-1B69-4A67-8F51-FD2E9573026B}" srcOrd="4" destOrd="0" parTransId="{6A559869-C24D-452C-9C87-A52170F169C8}" sibTransId="{3346FC54-9297-4005-BF50-25D30752E851}"/>
    <dgm:cxn modelId="{C4E8A01C-6759-4A69-BE1F-20F4AE6DCE00}" srcId="{90FEED7C-99A8-4633-B838-98F2E07C931B}" destId="{11A06C83-41AD-4A1B-9C83-1C28E9B16894}" srcOrd="2" destOrd="0" parTransId="{3C22AC93-67B2-4118-AAA3-908397562D78}" sibTransId="{4ACC8824-644C-4232-ADEF-DBB72B664428}"/>
    <dgm:cxn modelId="{4C0A9429-E211-4771-93AD-6C52DBFEBF86}" srcId="{9E51C041-1B69-4A67-8F51-FD2E9573026B}" destId="{CDBC33F7-6A1F-4E62-B78D-7081BDB99398}" srcOrd="0" destOrd="0" parTransId="{D7AC12F2-A09B-4140-9663-062AEA86C5EE}" sibTransId="{C53F07B7-1AD2-42BE-850D-2E66B2C4E2E3}"/>
    <dgm:cxn modelId="{DE7EE05F-6BBC-43D0-B838-53B3913980B0}" srcId="{90FEED7C-99A8-4633-B838-98F2E07C931B}" destId="{0B1E23D8-82B2-4538-B1E4-92BE66A5A1AB}" srcOrd="5" destOrd="0" parTransId="{0C143EBF-DEE1-47FA-9B92-05AEB284B524}" sibTransId="{D8A48FCB-3556-4B7C-BEB3-61C317D1A1FA}"/>
    <dgm:cxn modelId="{98386A64-BDD6-4FF4-BCCC-8FA52C4791B2}" type="presOf" srcId="{E6FFEF4F-2D48-412B-B27B-003CE4DCAC92}" destId="{863001FE-8C90-46E9-AE93-4111B0EE71C9}" srcOrd="0" destOrd="0" presId="urn:microsoft.com/office/officeart/2005/8/layout/default"/>
    <dgm:cxn modelId="{72FA1083-D137-4967-97C4-F9DC0C5F3455}" type="presOf" srcId="{CDBC33F7-6A1F-4E62-B78D-7081BDB99398}" destId="{72F26CA6-2088-442C-BD4B-23EB036AA920}" srcOrd="0" destOrd="1" presId="urn:microsoft.com/office/officeart/2005/8/layout/default"/>
    <dgm:cxn modelId="{A6D39F94-CFA5-4E1B-A1EE-50CAF24AEE99}" srcId="{90FEED7C-99A8-4633-B838-98F2E07C931B}" destId="{A452D37A-A48C-47EE-A9D2-2C83CC387468}" srcOrd="1" destOrd="0" parTransId="{97389333-13A2-4F77-9437-115374AA9543}" sibTransId="{FBA59081-0ACB-433F-83A7-981A59397A0F}"/>
    <dgm:cxn modelId="{E8A0999B-7E1A-4D4D-8154-0E91FA0003DC}" type="presOf" srcId="{11A06C83-41AD-4A1B-9C83-1C28E9B16894}" destId="{D1BFBE24-EEA8-4834-9333-68D1B28F42E3}" srcOrd="0" destOrd="0" presId="urn:microsoft.com/office/officeart/2005/8/layout/default"/>
    <dgm:cxn modelId="{B61AD29F-1A83-4501-8681-4D46C8BF3333}" type="presOf" srcId="{A452D37A-A48C-47EE-A9D2-2C83CC387468}" destId="{78FF08C1-3953-434E-9C9D-7C124A4E217C}" srcOrd="0" destOrd="0" presId="urn:microsoft.com/office/officeart/2005/8/layout/default"/>
    <dgm:cxn modelId="{105FC6B8-7B9E-4954-900C-6B010B1F3545}" srcId="{90FEED7C-99A8-4633-B838-98F2E07C931B}" destId="{E6FFEF4F-2D48-412B-B27B-003CE4DCAC92}" srcOrd="3" destOrd="0" parTransId="{A6DB36F0-229D-44C3-BBFB-52FE24618176}" sibTransId="{60F53EC3-F6FD-4688-B3B2-C3B3A8570C58}"/>
    <dgm:cxn modelId="{FEA81ECC-6221-4DE2-9CAD-8166AED82C8B}" type="presOf" srcId="{AA432CCA-506B-442A-B2E2-DC77A0828D3E}" destId="{72F26CA6-2088-442C-BD4B-23EB036AA920}" srcOrd="0" destOrd="3" presId="urn:microsoft.com/office/officeart/2005/8/layout/default"/>
    <dgm:cxn modelId="{BF2708CD-57D2-4FA3-87E5-09C425A93D6C}" type="presOf" srcId="{90FEED7C-99A8-4633-B838-98F2E07C931B}" destId="{8BB35AEB-F996-4A5D-9148-4FE300D97879}" srcOrd="0" destOrd="0" presId="urn:microsoft.com/office/officeart/2005/8/layout/default"/>
    <dgm:cxn modelId="{079A9CCF-EC20-49DB-A11C-6DC94DFC53BF}" type="presOf" srcId="{0B1E23D8-82B2-4538-B1E4-92BE66A5A1AB}" destId="{AC833649-4268-4FC1-9C6A-FF15AD191074}" srcOrd="0" destOrd="0" presId="urn:microsoft.com/office/officeart/2005/8/layout/default"/>
    <dgm:cxn modelId="{0A236FD2-2C87-4DA0-9EB5-80A910A90ADF}" type="presOf" srcId="{C2C130C4-30C9-408B-AA77-1DC7E49293D8}" destId="{72F26CA6-2088-442C-BD4B-23EB036AA920}" srcOrd="0" destOrd="2" presId="urn:microsoft.com/office/officeart/2005/8/layout/default"/>
    <dgm:cxn modelId="{96EA6EE0-E8DC-4244-82E0-31BC9D412555}" srcId="{9E51C041-1B69-4A67-8F51-FD2E9573026B}" destId="{C2C130C4-30C9-408B-AA77-1DC7E49293D8}" srcOrd="1" destOrd="0" parTransId="{BE14FEAF-E20F-4B57-B9DF-65973B53375F}" sibTransId="{E800ABDE-785F-4B1D-96C5-5C92699208F2}"/>
    <dgm:cxn modelId="{34B0E7F1-17C8-4154-AA06-408A19B7C5EB}" type="presOf" srcId="{65D904CA-64EA-4125-851A-318545ED89C8}" destId="{E609F691-BE80-41F0-913A-CC093EA70EC8}" srcOrd="0" destOrd="0" presId="urn:microsoft.com/office/officeart/2005/8/layout/default"/>
    <dgm:cxn modelId="{D97EA1FE-CB05-495E-808D-C7BD47734A86}" srcId="{90FEED7C-99A8-4633-B838-98F2E07C931B}" destId="{65D904CA-64EA-4125-851A-318545ED89C8}" srcOrd="0" destOrd="0" parTransId="{97A404E8-8C43-4694-927A-CC2119DF9069}" sibTransId="{35BC2885-1D69-43D7-92E2-C559050CA40B}"/>
    <dgm:cxn modelId="{93A179E5-B065-4948-902A-ABAD44179025}" type="presParOf" srcId="{8BB35AEB-F996-4A5D-9148-4FE300D97879}" destId="{E609F691-BE80-41F0-913A-CC093EA70EC8}" srcOrd="0" destOrd="0" presId="urn:microsoft.com/office/officeart/2005/8/layout/default"/>
    <dgm:cxn modelId="{E50CC995-C3B2-497E-929C-0729D9B66BFF}" type="presParOf" srcId="{8BB35AEB-F996-4A5D-9148-4FE300D97879}" destId="{20D8B090-21F1-43FF-8B84-A05FB8474B61}" srcOrd="1" destOrd="0" presId="urn:microsoft.com/office/officeart/2005/8/layout/default"/>
    <dgm:cxn modelId="{6D36625F-2016-4B33-BFB7-AAC8A68B534D}" type="presParOf" srcId="{8BB35AEB-F996-4A5D-9148-4FE300D97879}" destId="{78FF08C1-3953-434E-9C9D-7C124A4E217C}" srcOrd="2" destOrd="0" presId="urn:microsoft.com/office/officeart/2005/8/layout/default"/>
    <dgm:cxn modelId="{70624CAC-E3EF-4902-A3E1-8045EA042737}" type="presParOf" srcId="{8BB35AEB-F996-4A5D-9148-4FE300D97879}" destId="{7F185E29-6D79-4E6D-9977-65DE47D161E4}" srcOrd="3" destOrd="0" presId="urn:microsoft.com/office/officeart/2005/8/layout/default"/>
    <dgm:cxn modelId="{FAB055F0-FC95-4301-92D4-7D29D59E4F24}" type="presParOf" srcId="{8BB35AEB-F996-4A5D-9148-4FE300D97879}" destId="{D1BFBE24-EEA8-4834-9333-68D1B28F42E3}" srcOrd="4" destOrd="0" presId="urn:microsoft.com/office/officeart/2005/8/layout/default"/>
    <dgm:cxn modelId="{066BCD46-E421-4BDD-89DF-511821819346}" type="presParOf" srcId="{8BB35AEB-F996-4A5D-9148-4FE300D97879}" destId="{1221EA95-6906-4E29-846A-0DABA3DDE3CA}" srcOrd="5" destOrd="0" presId="urn:microsoft.com/office/officeart/2005/8/layout/default"/>
    <dgm:cxn modelId="{27D95F84-C8AB-44F6-9676-BF984B4C8498}" type="presParOf" srcId="{8BB35AEB-F996-4A5D-9148-4FE300D97879}" destId="{863001FE-8C90-46E9-AE93-4111B0EE71C9}" srcOrd="6" destOrd="0" presId="urn:microsoft.com/office/officeart/2005/8/layout/default"/>
    <dgm:cxn modelId="{55C77ADC-AEDE-4714-AB9F-07A365FA6AE5}" type="presParOf" srcId="{8BB35AEB-F996-4A5D-9148-4FE300D97879}" destId="{842EC094-C9FE-4ACF-94AA-82A8E14AF571}" srcOrd="7" destOrd="0" presId="urn:microsoft.com/office/officeart/2005/8/layout/default"/>
    <dgm:cxn modelId="{7C6098BF-3F72-4A16-8703-F723BC029E31}" type="presParOf" srcId="{8BB35AEB-F996-4A5D-9148-4FE300D97879}" destId="{72F26CA6-2088-442C-BD4B-23EB036AA920}" srcOrd="8" destOrd="0" presId="urn:microsoft.com/office/officeart/2005/8/layout/default"/>
    <dgm:cxn modelId="{AB654201-0F07-401E-8961-806D981BCBCE}" type="presParOf" srcId="{8BB35AEB-F996-4A5D-9148-4FE300D97879}" destId="{A0E91263-9FE0-4838-93D1-F6534CA56174}" srcOrd="9" destOrd="0" presId="urn:microsoft.com/office/officeart/2005/8/layout/default"/>
    <dgm:cxn modelId="{CD6916AB-BA93-4158-998C-380D9B6D59AF}" type="presParOf" srcId="{8BB35AEB-F996-4A5D-9148-4FE300D97879}" destId="{AC833649-4268-4FC1-9C6A-FF15AD19107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175185-5A5C-42CE-8371-031022E305A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3E30E8-45A1-4C3F-9B69-AC624687BE16}">
      <dgm:prSet/>
      <dgm:spPr/>
      <dgm:t>
        <a:bodyPr/>
        <a:lstStyle/>
        <a:p>
          <a:pPr>
            <a:defRPr cap="all"/>
          </a:pPr>
          <a:r>
            <a:rPr lang="en-US"/>
            <a:t>PLAS – Perkins Loan Assignment System</a:t>
          </a:r>
        </a:p>
      </dgm:t>
    </dgm:pt>
    <dgm:pt modelId="{D4A336E4-B1E9-4BB0-AE91-F1C41F0C01A3}" type="parTrans" cxnId="{26F5D415-0645-48BD-9051-D8D5D6074987}">
      <dgm:prSet/>
      <dgm:spPr/>
      <dgm:t>
        <a:bodyPr/>
        <a:lstStyle/>
        <a:p>
          <a:endParaRPr lang="en-US"/>
        </a:p>
      </dgm:t>
    </dgm:pt>
    <dgm:pt modelId="{12C2F392-8E13-43AE-9BC7-F21F1BCFE524}" type="sibTrans" cxnId="{26F5D415-0645-48BD-9051-D8D5D6074987}">
      <dgm:prSet/>
      <dgm:spPr/>
      <dgm:t>
        <a:bodyPr/>
        <a:lstStyle/>
        <a:p>
          <a:endParaRPr lang="en-US"/>
        </a:p>
      </dgm:t>
    </dgm:pt>
    <dgm:pt modelId="{38E72A5A-9FCF-4D8A-9655-9416DF439D42}">
      <dgm:prSet/>
      <dgm:spPr/>
      <dgm:t>
        <a:bodyPr/>
        <a:lstStyle/>
        <a:p>
          <a:pPr>
            <a:defRPr cap="all"/>
          </a:pPr>
          <a:r>
            <a:rPr lang="en-US"/>
            <a:t>Electronic submission</a:t>
          </a:r>
        </a:p>
      </dgm:t>
    </dgm:pt>
    <dgm:pt modelId="{0FEB5BA0-843C-439F-9129-DAA55C16BA83}" type="parTrans" cxnId="{5CE97670-8D0B-4385-98A4-775A4D0EA49B}">
      <dgm:prSet/>
      <dgm:spPr/>
      <dgm:t>
        <a:bodyPr/>
        <a:lstStyle/>
        <a:p>
          <a:endParaRPr lang="en-US"/>
        </a:p>
      </dgm:t>
    </dgm:pt>
    <dgm:pt modelId="{2846D323-0E86-4614-AE58-3B1884ED66EF}" type="sibTrans" cxnId="{5CE97670-8D0B-4385-98A4-775A4D0EA49B}">
      <dgm:prSet/>
      <dgm:spPr/>
      <dgm:t>
        <a:bodyPr/>
        <a:lstStyle/>
        <a:p>
          <a:endParaRPr lang="en-US"/>
        </a:p>
      </dgm:t>
    </dgm:pt>
    <dgm:pt modelId="{E70B742E-789B-49F9-A3DB-8D6EE286EB6D}" type="pres">
      <dgm:prSet presAssocID="{6E175185-5A5C-42CE-8371-031022E305AE}" presName="root" presStyleCnt="0">
        <dgm:presLayoutVars>
          <dgm:dir/>
          <dgm:resizeHandles val="exact"/>
        </dgm:presLayoutVars>
      </dgm:prSet>
      <dgm:spPr/>
    </dgm:pt>
    <dgm:pt modelId="{2C28F468-7C87-4DC5-8079-EEF52E0F1469}" type="pres">
      <dgm:prSet presAssocID="{A93E30E8-45A1-4C3F-9B69-AC624687BE16}" presName="compNode" presStyleCnt="0"/>
      <dgm:spPr/>
    </dgm:pt>
    <dgm:pt modelId="{D7652FB8-0B13-4076-9775-ADE984337C57}" type="pres">
      <dgm:prSet presAssocID="{A93E30E8-45A1-4C3F-9B69-AC624687BE16}" presName="iconBgRect" presStyleLbl="bgShp" presStyleIdx="0" presStyleCnt="2"/>
      <dgm:spPr/>
    </dgm:pt>
    <dgm:pt modelId="{8B73CC51-F794-46A8-A2CC-DB45E8ABE9A7}" type="pres">
      <dgm:prSet presAssocID="{A93E30E8-45A1-4C3F-9B69-AC624687BE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7819CDA-895A-4B0D-8925-116CF3815835}" type="pres">
      <dgm:prSet presAssocID="{A93E30E8-45A1-4C3F-9B69-AC624687BE16}" presName="spaceRect" presStyleCnt="0"/>
      <dgm:spPr/>
    </dgm:pt>
    <dgm:pt modelId="{83B2FD3F-3F54-4B3D-BF7D-E45FFDC030C7}" type="pres">
      <dgm:prSet presAssocID="{A93E30E8-45A1-4C3F-9B69-AC624687BE16}" presName="textRect" presStyleLbl="revTx" presStyleIdx="0" presStyleCnt="2">
        <dgm:presLayoutVars>
          <dgm:chMax val="1"/>
          <dgm:chPref val="1"/>
        </dgm:presLayoutVars>
      </dgm:prSet>
      <dgm:spPr/>
    </dgm:pt>
    <dgm:pt modelId="{B49B2F97-2563-46A1-AE7B-1D12D4CAACF1}" type="pres">
      <dgm:prSet presAssocID="{12C2F392-8E13-43AE-9BC7-F21F1BCFE524}" presName="sibTrans" presStyleCnt="0"/>
      <dgm:spPr/>
    </dgm:pt>
    <dgm:pt modelId="{DC237D23-E573-4832-8CAA-9165AB6DB9DA}" type="pres">
      <dgm:prSet presAssocID="{38E72A5A-9FCF-4D8A-9655-9416DF439D42}" presName="compNode" presStyleCnt="0"/>
      <dgm:spPr/>
    </dgm:pt>
    <dgm:pt modelId="{265369FD-5418-461F-91AF-96CBD4B62423}" type="pres">
      <dgm:prSet presAssocID="{38E72A5A-9FCF-4D8A-9655-9416DF439D42}" presName="iconBgRect" presStyleLbl="bgShp" presStyleIdx="1" presStyleCnt="2"/>
      <dgm:spPr/>
    </dgm:pt>
    <dgm:pt modelId="{434E3E56-0A00-40A1-9093-0834C3693B8F}" type="pres">
      <dgm:prSet presAssocID="{38E72A5A-9FCF-4D8A-9655-9416DF439D4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9A87A3F-3CF9-4300-A639-D2379913288E}" type="pres">
      <dgm:prSet presAssocID="{38E72A5A-9FCF-4D8A-9655-9416DF439D42}" presName="spaceRect" presStyleCnt="0"/>
      <dgm:spPr/>
    </dgm:pt>
    <dgm:pt modelId="{544909E3-3507-40AD-9408-EE32F5F43E7D}" type="pres">
      <dgm:prSet presAssocID="{38E72A5A-9FCF-4D8A-9655-9416DF439D4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6F5D415-0645-48BD-9051-D8D5D6074987}" srcId="{6E175185-5A5C-42CE-8371-031022E305AE}" destId="{A93E30E8-45A1-4C3F-9B69-AC624687BE16}" srcOrd="0" destOrd="0" parTransId="{D4A336E4-B1E9-4BB0-AE91-F1C41F0C01A3}" sibTransId="{12C2F392-8E13-43AE-9BC7-F21F1BCFE524}"/>
    <dgm:cxn modelId="{810EA923-DCFA-4521-91AE-BFF74EABDFBB}" type="presOf" srcId="{38E72A5A-9FCF-4D8A-9655-9416DF439D42}" destId="{544909E3-3507-40AD-9408-EE32F5F43E7D}" srcOrd="0" destOrd="0" presId="urn:microsoft.com/office/officeart/2018/5/layout/IconCircleLabelList"/>
    <dgm:cxn modelId="{5CE97670-8D0B-4385-98A4-775A4D0EA49B}" srcId="{6E175185-5A5C-42CE-8371-031022E305AE}" destId="{38E72A5A-9FCF-4D8A-9655-9416DF439D42}" srcOrd="1" destOrd="0" parTransId="{0FEB5BA0-843C-439F-9129-DAA55C16BA83}" sibTransId="{2846D323-0E86-4614-AE58-3B1884ED66EF}"/>
    <dgm:cxn modelId="{C927AAF2-DAD0-4B6E-9D71-BE48703F99E2}" type="presOf" srcId="{6E175185-5A5C-42CE-8371-031022E305AE}" destId="{E70B742E-789B-49F9-A3DB-8D6EE286EB6D}" srcOrd="0" destOrd="0" presId="urn:microsoft.com/office/officeart/2018/5/layout/IconCircleLabelList"/>
    <dgm:cxn modelId="{839162F6-D56A-4B68-8721-B78365C619A0}" type="presOf" srcId="{A93E30E8-45A1-4C3F-9B69-AC624687BE16}" destId="{83B2FD3F-3F54-4B3D-BF7D-E45FFDC030C7}" srcOrd="0" destOrd="0" presId="urn:microsoft.com/office/officeart/2018/5/layout/IconCircleLabelList"/>
    <dgm:cxn modelId="{CA6C8204-14FA-410A-8F65-1CCAA9EB4D5D}" type="presParOf" srcId="{E70B742E-789B-49F9-A3DB-8D6EE286EB6D}" destId="{2C28F468-7C87-4DC5-8079-EEF52E0F1469}" srcOrd="0" destOrd="0" presId="urn:microsoft.com/office/officeart/2018/5/layout/IconCircleLabelList"/>
    <dgm:cxn modelId="{258657A7-59E3-4878-ACBE-09991E1D64F9}" type="presParOf" srcId="{2C28F468-7C87-4DC5-8079-EEF52E0F1469}" destId="{D7652FB8-0B13-4076-9775-ADE984337C57}" srcOrd="0" destOrd="0" presId="urn:microsoft.com/office/officeart/2018/5/layout/IconCircleLabelList"/>
    <dgm:cxn modelId="{D7F4D9BE-D2DC-463E-A261-36C31E76AA09}" type="presParOf" srcId="{2C28F468-7C87-4DC5-8079-EEF52E0F1469}" destId="{8B73CC51-F794-46A8-A2CC-DB45E8ABE9A7}" srcOrd="1" destOrd="0" presId="urn:microsoft.com/office/officeart/2018/5/layout/IconCircleLabelList"/>
    <dgm:cxn modelId="{F3309047-D929-400C-968C-764EDE27DB3A}" type="presParOf" srcId="{2C28F468-7C87-4DC5-8079-EEF52E0F1469}" destId="{B7819CDA-895A-4B0D-8925-116CF3815835}" srcOrd="2" destOrd="0" presId="urn:microsoft.com/office/officeart/2018/5/layout/IconCircleLabelList"/>
    <dgm:cxn modelId="{7C72B94A-04A0-4218-983B-170D1098A0EE}" type="presParOf" srcId="{2C28F468-7C87-4DC5-8079-EEF52E0F1469}" destId="{83B2FD3F-3F54-4B3D-BF7D-E45FFDC030C7}" srcOrd="3" destOrd="0" presId="urn:microsoft.com/office/officeart/2018/5/layout/IconCircleLabelList"/>
    <dgm:cxn modelId="{CD25C16E-A2A0-49D3-AF0C-88824C604A0F}" type="presParOf" srcId="{E70B742E-789B-49F9-A3DB-8D6EE286EB6D}" destId="{B49B2F97-2563-46A1-AE7B-1D12D4CAACF1}" srcOrd="1" destOrd="0" presId="urn:microsoft.com/office/officeart/2018/5/layout/IconCircleLabelList"/>
    <dgm:cxn modelId="{A896DF46-158D-430D-B4CB-0158212D8B9E}" type="presParOf" srcId="{E70B742E-789B-49F9-A3DB-8D6EE286EB6D}" destId="{DC237D23-E573-4832-8CAA-9165AB6DB9DA}" srcOrd="2" destOrd="0" presId="urn:microsoft.com/office/officeart/2018/5/layout/IconCircleLabelList"/>
    <dgm:cxn modelId="{AB25B046-BB15-4140-88B3-F55FF11D4CEA}" type="presParOf" srcId="{DC237D23-E573-4832-8CAA-9165AB6DB9DA}" destId="{265369FD-5418-461F-91AF-96CBD4B62423}" srcOrd="0" destOrd="0" presId="urn:microsoft.com/office/officeart/2018/5/layout/IconCircleLabelList"/>
    <dgm:cxn modelId="{0C669A3D-C1C0-4F9F-BC21-9629475EA9AB}" type="presParOf" srcId="{DC237D23-E573-4832-8CAA-9165AB6DB9DA}" destId="{434E3E56-0A00-40A1-9093-0834C3693B8F}" srcOrd="1" destOrd="0" presId="urn:microsoft.com/office/officeart/2018/5/layout/IconCircleLabelList"/>
    <dgm:cxn modelId="{83143A76-19B3-45BB-8CF3-D55F33702A9F}" type="presParOf" srcId="{DC237D23-E573-4832-8CAA-9165AB6DB9DA}" destId="{39A87A3F-3CF9-4300-A639-D2379913288E}" srcOrd="2" destOrd="0" presId="urn:microsoft.com/office/officeart/2018/5/layout/IconCircleLabelList"/>
    <dgm:cxn modelId="{C887BAE0-DEB4-4583-B5FA-8DAC099D0289}" type="presParOf" srcId="{DC237D23-E573-4832-8CAA-9165AB6DB9DA}" destId="{544909E3-3507-40AD-9408-EE32F5F43E7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6B7635-A537-4BDE-A3BD-29F182D017F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BC540F-74A0-46C1-AEA8-11EC34DCF8F1}">
      <dgm:prSet/>
      <dgm:spPr/>
      <dgm:t>
        <a:bodyPr/>
        <a:lstStyle/>
        <a:p>
          <a:r>
            <a:rPr lang="en-US"/>
            <a:t>Perkins liquidation requires that there be zero open loans in NSLDS</a:t>
          </a:r>
        </a:p>
      </dgm:t>
    </dgm:pt>
    <dgm:pt modelId="{A9E090FA-7299-4957-843F-B2CF685DB53E}" type="parTrans" cxnId="{F373D9BD-D521-4D06-9471-CEDD619B2C6D}">
      <dgm:prSet/>
      <dgm:spPr/>
      <dgm:t>
        <a:bodyPr/>
        <a:lstStyle/>
        <a:p>
          <a:endParaRPr lang="en-US"/>
        </a:p>
      </dgm:t>
    </dgm:pt>
    <dgm:pt modelId="{E93A3853-12C7-4823-8311-0BDBAAC62982}" type="sibTrans" cxnId="{F373D9BD-D521-4D06-9471-CEDD619B2C6D}">
      <dgm:prSet/>
      <dgm:spPr/>
      <dgm:t>
        <a:bodyPr/>
        <a:lstStyle/>
        <a:p>
          <a:endParaRPr lang="en-US"/>
        </a:p>
      </dgm:t>
    </dgm:pt>
    <dgm:pt modelId="{D6692F59-EAF2-4CAC-B1C9-CFC6418E496D}">
      <dgm:prSet/>
      <dgm:spPr/>
      <dgm:t>
        <a:bodyPr/>
        <a:lstStyle/>
        <a:p>
          <a:r>
            <a:rPr lang="en-US"/>
            <a:t>Reconciliation report from NSLDS</a:t>
          </a:r>
        </a:p>
      </dgm:t>
    </dgm:pt>
    <dgm:pt modelId="{18C546D0-C61B-4963-87EF-08E9D4F6A627}" type="parTrans" cxnId="{ABDA5EAC-4389-4A60-B5CC-2BA82E7F4E34}">
      <dgm:prSet/>
      <dgm:spPr/>
      <dgm:t>
        <a:bodyPr/>
        <a:lstStyle/>
        <a:p>
          <a:endParaRPr lang="en-US"/>
        </a:p>
      </dgm:t>
    </dgm:pt>
    <dgm:pt modelId="{8506874C-784A-4DCB-886A-2E2CDEB20A1F}" type="sibTrans" cxnId="{ABDA5EAC-4389-4A60-B5CC-2BA82E7F4E34}">
      <dgm:prSet/>
      <dgm:spPr/>
      <dgm:t>
        <a:bodyPr/>
        <a:lstStyle/>
        <a:p>
          <a:endParaRPr lang="en-US"/>
        </a:p>
      </dgm:t>
    </dgm:pt>
    <dgm:pt modelId="{81B4C43E-DC89-4369-ACBA-5D9352C6B5B8}">
      <dgm:prSet/>
      <dgm:spPr/>
      <dgm:t>
        <a:bodyPr/>
        <a:lstStyle/>
        <a:p>
          <a:r>
            <a:rPr lang="en-US"/>
            <a:t>Loans Accepted for Assignment</a:t>
          </a:r>
        </a:p>
      </dgm:t>
    </dgm:pt>
    <dgm:pt modelId="{8A00DE12-4273-40AF-965D-945ED8091E51}" type="parTrans" cxnId="{3F8D3D43-4039-4B23-9CCA-8A3711B02722}">
      <dgm:prSet/>
      <dgm:spPr/>
      <dgm:t>
        <a:bodyPr/>
        <a:lstStyle/>
        <a:p>
          <a:endParaRPr lang="en-US"/>
        </a:p>
      </dgm:t>
    </dgm:pt>
    <dgm:pt modelId="{813D1905-B0B9-4698-8292-317C76728237}" type="sibTrans" cxnId="{3F8D3D43-4039-4B23-9CCA-8A3711B02722}">
      <dgm:prSet/>
      <dgm:spPr/>
      <dgm:t>
        <a:bodyPr/>
        <a:lstStyle/>
        <a:p>
          <a:endParaRPr lang="en-US"/>
        </a:p>
      </dgm:t>
    </dgm:pt>
    <dgm:pt modelId="{6ADD4932-0FA8-4F81-BF4A-389E0FFFFB86}">
      <dgm:prSet/>
      <dgm:spPr/>
      <dgm:t>
        <a:bodyPr/>
        <a:lstStyle/>
        <a:p>
          <a:r>
            <a:rPr lang="en-US"/>
            <a:t>After purchase – report purchased loans</a:t>
          </a:r>
        </a:p>
      </dgm:t>
    </dgm:pt>
    <dgm:pt modelId="{006506DD-6E03-456C-9070-8B21FCAFA27B}" type="parTrans" cxnId="{3CB1DFB2-3ECC-4206-BFB6-1DE8979738A2}">
      <dgm:prSet/>
      <dgm:spPr/>
      <dgm:t>
        <a:bodyPr/>
        <a:lstStyle/>
        <a:p>
          <a:endParaRPr lang="en-US"/>
        </a:p>
      </dgm:t>
    </dgm:pt>
    <dgm:pt modelId="{3A1579E5-E988-4F25-93EC-4A79B2B5C40C}" type="sibTrans" cxnId="{3CB1DFB2-3ECC-4206-BFB6-1DE8979738A2}">
      <dgm:prSet/>
      <dgm:spPr/>
      <dgm:t>
        <a:bodyPr/>
        <a:lstStyle/>
        <a:p>
          <a:endParaRPr lang="en-US"/>
        </a:p>
      </dgm:t>
    </dgm:pt>
    <dgm:pt modelId="{B1668576-6DD4-4E3F-8406-D27FA7C84E77}" type="pres">
      <dgm:prSet presAssocID="{D86B7635-A537-4BDE-A3BD-29F182D017FA}" presName="linear" presStyleCnt="0">
        <dgm:presLayoutVars>
          <dgm:animLvl val="lvl"/>
          <dgm:resizeHandles val="exact"/>
        </dgm:presLayoutVars>
      </dgm:prSet>
      <dgm:spPr/>
    </dgm:pt>
    <dgm:pt modelId="{BC86B1A0-427A-442D-AF65-B0D41F11D268}" type="pres">
      <dgm:prSet presAssocID="{4CBC540F-74A0-46C1-AEA8-11EC34DCF8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AAC67B-679B-47F8-81B4-1E5FB6807CDD}" type="pres">
      <dgm:prSet presAssocID="{E93A3853-12C7-4823-8311-0BDBAAC62982}" presName="spacer" presStyleCnt="0"/>
      <dgm:spPr/>
    </dgm:pt>
    <dgm:pt modelId="{1D143977-4F2C-4A23-A70E-8768BEA9B131}" type="pres">
      <dgm:prSet presAssocID="{D6692F59-EAF2-4CAC-B1C9-CFC6418E49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244D22-3CA8-452E-AA95-3E6B458C14E4}" type="pres">
      <dgm:prSet presAssocID="{8506874C-784A-4DCB-886A-2E2CDEB20A1F}" presName="spacer" presStyleCnt="0"/>
      <dgm:spPr/>
    </dgm:pt>
    <dgm:pt modelId="{E1697E95-63E0-43CD-8C34-4120CD457CF3}" type="pres">
      <dgm:prSet presAssocID="{81B4C43E-DC89-4369-ACBA-5D9352C6B5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6E406B0-AE66-4785-B8B5-334240FD97CC}" type="pres">
      <dgm:prSet presAssocID="{813D1905-B0B9-4698-8292-317C76728237}" presName="spacer" presStyleCnt="0"/>
      <dgm:spPr/>
    </dgm:pt>
    <dgm:pt modelId="{675A8D82-300D-47B3-8B8E-203A3DC22BE2}" type="pres">
      <dgm:prSet presAssocID="{6ADD4932-0FA8-4F81-BF4A-389E0FFFFB8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2AC61C-66D6-4277-A5CF-F45A29705BF3}" type="presOf" srcId="{D6692F59-EAF2-4CAC-B1C9-CFC6418E496D}" destId="{1D143977-4F2C-4A23-A70E-8768BEA9B131}" srcOrd="0" destOrd="0" presId="urn:microsoft.com/office/officeart/2005/8/layout/vList2"/>
    <dgm:cxn modelId="{69083438-B170-435E-A3F0-3F258D191954}" type="presOf" srcId="{6ADD4932-0FA8-4F81-BF4A-389E0FFFFB86}" destId="{675A8D82-300D-47B3-8B8E-203A3DC22BE2}" srcOrd="0" destOrd="0" presId="urn:microsoft.com/office/officeart/2005/8/layout/vList2"/>
    <dgm:cxn modelId="{2BC6AC5E-909A-46DA-BF81-D68FEF2C7942}" type="presOf" srcId="{D86B7635-A537-4BDE-A3BD-29F182D017FA}" destId="{B1668576-6DD4-4E3F-8406-D27FA7C84E77}" srcOrd="0" destOrd="0" presId="urn:microsoft.com/office/officeart/2005/8/layout/vList2"/>
    <dgm:cxn modelId="{3F8D3D43-4039-4B23-9CCA-8A3711B02722}" srcId="{D86B7635-A537-4BDE-A3BD-29F182D017FA}" destId="{81B4C43E-DC89-4369-ACBA-5D9352C6B5B8}" srcOrd="2" destOrd="0" parTransId="{8A00DE12-4273-40AF-965D-945ED8091E51}" sibTransId="{813D1905-B0B9-4698-8292-317C76728237}"/>
    <dgm:cxn modelId="{FD9B3766-73EF-47B6-B0D0-086B79A653AC}" type="presOf" srcId="{4CBC540F-74A0-46C1-AEA8-11EC34DCF8F1}" destId="{BC86B1A0-427A-442D-AF65-B0D41F11D268}" srcOrd="0" destOrd="0" presId="urn:microsoft.com/office/officeart/2005/8/layout/vList2"/>
    <dgm:cxn modelId="{ABDA5EAC-4389-4A60-B5CC-2BA82E7F4E34}" srcId="{D86B7635-A537-4BDE-A3BD-29F182D017FA}" destId="{D6692F59-EAF2-4CAC-B1C9-CFC6418E496D}" srcOrd="1" destOrd="0" parTransId="{18C546D0-C61B-4963-87EF-08E9D4F6A627}" sibTransId="{8506874C-784A-4DCB-886A-2E2CDEB20A1F}"/>
    <dgm:cxn modelId="{3CB1DFB2-3ECC-4206-BFB6-1DE8979738A2}" srcId="{D86B7635-A537-4BDE-A3BD-29F182D017FA}" destId="{6ADD4932-0FA8-4F81-BF4A-389E0FFFFB86}" srcOrd="3" destOrd="0" parTransId="{006506DD-6E03-456C-9070-8B21FCAFA27B}" sibTransId="{3A1579E5-E988-4F25-93EC-4A79B2B5C40C}"/>
    <dgm:cxn modelId="{B6BF70B8-B880-4340-B993-23056F669945}" type="presOf" srcId="{81B4C43E-DC89-4369-ACBA-5D9352C6B5B8}" destId="{E1697E95-63E0-43CD-8C34-4120CD457CF3}" srcOrd="0" destOrd="0" presId="urn:microsoft.com/office/officeart/2005/8/layout/vList2"/>
    <dgm:cxn modelId="{F373D9BD-D521-4D06-9471-CEDD619B2C6D}" srcId="{D86B7635-A537-4BDE-A3BD-29F182D017FA}" destId="{4CBC540F-74A0-46C1-AEA8-11EC34DCF8F1}" srcOrd="0" destOrd="0" parTransId="{A9E090FA-7299-4957-843F-B2CF685DB53E}" sibTransId="{E93A3853-12C7-4823-8311-0BDBAAC62982}"/>
    <dgm:cxn modelId="{4BC766BA-C119-4160-A30D-E66913AA2F07}" type="presParOf" srcId="{B1668576-6DD4-4E3F-8406-D27FA7C84E77}" destId="{BC86B1A0-427A-442D-AF65-B0D41F11D268}" srcOrd="0" destOrd="0" presId="urn:microsoft.com/office/officeart/2005/8/layout/vList2"/>
    <dgm:cxn modelId="{424647A8-33BB-4687-9311-B681B1C1F3EE}" type="presParOf" srcId="{B1668576-6DD4-4E3F-8406-D27FA7C84E77}" destId="{45AAC67B-679B-47F8-81B4-1E5FB6807CDD}" srcOrd="1" destOrd="0" presId="urn:microsoft.com/office/officeart/2005/8/layout/vList2"/>
    <dgm:cxn modelId="{BC794E09-BB45-4577-AD2C-CB36DD3B9C98}" type="presParOf" srcId="{B1668576-6DD4-4E3F-8406-D27FA7C84E77}" destId="{1D143977-4F2C-4A23-A70E-8768BEA9B131}" srcOrd="2" destOrd="0" presId="urn:microsoft.com/office/officeart/2005/8/layout/vList2"/>
    <dgm:cxn modelId="{D7E98E91-9C18-4FFD-A35F-7A6CEDC89F07}" type="presParOf" srcId="{B1668576-6DD4-4E3F-8406-D27FA7C84E77}" destId="{5E244D22-3CA8-452E-AA95-3E6B458C14E4}" srcOrd="3" destOrd="0" presId="urn:microsoft.com/office/officeart/2005/8/layout/vList2"/>
    <dgm:cxn modelId="{88B91E30-ADBF-4CA8-9E5A-C2E2368C7F91}" type="presParOf" srcId="{B1668576-6DD4-4E3F-8406-D27FA7C84E77}" destId="{E1697E95-63E0-43CD-8C34-4120CD457CF3}" srcOrd="4" destOrd="0" presId="urn:microsoft.com/office/officeart/2005/8/layout/vList2"/>
    <dgm:cxn modelId="{A64F6430-9579-46C2-9CDC-DE26326E41C5}" type="presParOf" srcId="{B1668576-6DD4-4E3F-8406-D27FA7C84E77}" destId="{F6E406B0-AE66-4785-B8B5-334240FD97CC}" srcOrd="5" destOrd="0" presId="urn:microsoft.com/office/officeart/2005/8/layout/vList2"/>
    <dgm:cxn modelId="{7DE6EE4B-11A4-487E-948F-65B0017F1141}" type="presParOf" srcId="{B1668576-6DD4-4E3F-8406-D27FA7C84E77}" destId="{675A8D82-300D-47B3-8B8E-203A3DC22B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5D269C-8D24-4472-9CDF-805BDE3A039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420F0F-E7E7-4F8A-8D44-F602376F3F61}">
      <dgm:prSet/>
      <dgm:spPr/>
      <dgm:t>
        <a:bodyPr/>
        <a:lstStyle/>
        <a:p>
          <a:r>
            <a:rPr lang="en-US"/>
            <a:t>Consider the financial implications of liquidation</a:t>
          </a:r>
        </a:p>
      </dgm:t>
    </dgm:pt>
    <dgm:pt modelId="{918702CF-7926-4EF8-B182-7268514026DE}" type="parTrans" cxnId="{48A5A017-6FE5-44BF-8EB5-F681A9C0ACB5}">
      <dgm:prSet/>
      <dgm:spPr/>
      <dgm:t>
        <a:bodyPr/>
        <a:lstStyle/>
        <a:p>
          <a:endParaRPr lang="en-US"/>
        </a:p>
      </dgm:t>
    </dgm:pt>
    <dgm:pt modelId="{AD3BF1F7-232A-49B7-A0A0-5C77F03FA7CA}" type="sibTrans" cxnId="{48A5A017-6FE5-44BF-8EB5-F681A9C0ACB5}">
      <dgm:prSet/>
      <dgm:spPr/>
      <dgm:t>
        <a:bodyPr/>
        <a:lstStyle/>
        <a:p>
          <a:endParaRPr lang="en-US"/>
        </a:p>
      </dgm:t>
    </dgm:pt>
    <dgm:pt modelId="{8EB12726-3311-43C1-86BA-B965BF99F39C}">
      <dgm:prSet/>
      <dgm:spPr/>
      <dgm:t>
        <a:bodyPr/>
        <a:lstStyle/>
        <a:p>
          <a:r>
            <a:rPr lang="en-US"/>
            <a:t>Prior to notifying ED of intent to liquidate</a:t>
          </a:r>
        </a:p>
      </dgm:t>
    </dgm:pt>
    <dgm:pt modelId="{4BEE20C1-E08A-4579-9CBA-B32DCF7B4C27}" type="parTrans" cxnId="{3ECE6F31-9CEF-4285-BEE9-E71CA8D3FEF2}">
      <dgm:prSet/>
      <dgm:spPr/>
      <dgm:t>
        <a:bodyPr/>
        <a:lstStyle/>
        <a:p>
          <a:endParaRPr lang="en-US"/>
        </a:p>
      </dgm:t>
    </dgm:pt>
    <dgm:pt modelId="{8798E17E-F715-4247-9E37-7060E430752F}" type="sibTrans" cxnId="{3ECE6F31-9CEF-4285-BEE9-E71CA8D3FEF2}">
      <dgm:prSet/>
      <dgm:spPr/>
      <dgm:t>
        <a:bodyPr/>
        <a:lstStyle/>
        <a:p>
          <a:endParaRPr lang="en-US"/>
        </a:p>
      </dgm:t>
    </dgm:pt>
    <dgm:pt modelId="{37BA2009-191D-42E8-850E-AE8F146A6A71}">
      <dgm:prSet/>
      <dgm:spPr/>
      <dgm:t>
        <a:bodyPr/>
        <a:lstStyle/>
        <a:p>
          <a:r>
            <a:rPr lang="en-US"/>
            <a:t>Inventory loans – original MPNs, repayment history, disbursement records, judgment records, death certificates</a:t>
          </a:r>
        </a:p>
      </dgm:t>
    </dgm:pt>
    <dgm:pt modelId="{927F9F35-C712-4BEB-A2FA-130E5E379A2D}" type="parTrans" cxnId="{7EF8B43E-B620-4467-B5D7-7FEF70DE599D}">
      <dgm:prSet/>
      <dgm:spPr/>
      <dgm:t>
        <a:bodyPr/>
        <a:lstStyle/>
        <a:p>
          <a:endParaRPr lang="en-US"/>
        </a:p>
      </dgm:t>
    </dgm:pt>
    <dgm:pt modelId="{DE013299-6E2C-4C26-B899-C45FEB2AE458}" type="sibTrans" cxnId="{7EF8B43E-B620-4467-B5D7-7FEF70DE599D}">
      <dgm:prSet/>
      <dgm:spPr/>
      <dgm:t>
        <a:bodyPr/>
        <a:lstStyle/>
        <a:p>
          <a:endParaRPr lang="en-US"/>
        </a:p>
      </dgm:t>
    </dgm:pt>
    <dgm:pt modelId="{45F82866-1694-414D-8323-D80CFE4734C2}" type="pres">
      <dgm:prSet presAssocID="{7B5D269C-8D24-4472-9CDF-805BDE3A0399}" presName="Name0" presStyleCnt="0">
        <dgm:presLayoutVars>
          <dgm:dir/>
          <dgm:animLvl val="lvl"/>
          <dgm:resizeHandles val="exact"/>
        </dgm:presLayoutVars>
      </dgm:prSet>
      <dgm:spPr/>
    </dgm:pt>
    <dgm:pt modelId="{3F27F63E-F4BA-481E-A344-D7CE04F3DD6F}" type="pres">
      <dgm:prSet presAssocID="{68420F0F-E7E7-4F8A-8D44-F602376F3F61}" presName="composite" presStyleCnt="0"/>
      <dgm:spPr/>
    </dgm:pt>
    <dgm:pt modelId="{2D7E245E-4E9D-4CF5-B7A5-727A09E8C967}" type="pres">
      <dgm:prSet presAssocID="{68420F0F-E7E7-4F8A-8D44-F602376F3F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CB18C33-0FB7-4760-9108-342F87029E74}" type="pres">
      <dgm:prSet presAssocID="{68420F0F-E7E7-4F8A-8D44-F602376F3F61}" presName="desTx" presStyleLbl="alignAccFollowNode1" presStyleIdx="0" presStyleCnt="2">
        <dgm:presLayoutVars>
          <dgm:bulletEnabled val="1"/>
        </dgm:presLayoutVars>
      </dgm:prSet>
      <dgm:spPr/>
    </dgm:pt>
    <dgm:pt modelId="{B4B70488-CF4E-4802-B5D6-80ED6F1D5C4D}" type="pres">
      <dgm:prSet presAssocID="{AD3BF1F7-232A-49B7-A0A0-5C77F03FA7CA}" presName="space" presStyleCnt="0"/>
      <dgm:spPr/>
    </dgm:pt>
    <dgm:pt modelId="{0065968D-C1DC-44F5-B4A1-F87A17C3ABBB}" type="pres">
      <dgm:prSet presAssocID="{8EB12726-3311-43C1-86BA-B965BF99F39C}" presName="composite" presStyleCnt="0"/>
      <dgm:spPr/>
    </dgm:pt>
    <dgm:pt modelId="{DC8BE5E2-F00D-42F8-AA55-90318AF37E6E}" type="pres">
      <dgm:prSet presAssocID="{8EB12726-3311-43C1-86BA-B965BF99F39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826BB79-BE1D-4296-855F-46685982C87F}" type="pres">
      <dgm:prSet presAssocID="{8EB12726-3311-43C1-86BA-B965BF99F39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8A5A017-6FE5-44BF-8EB5-F681A9C0ACB5}" srcId="{7B5D269C-8D24-4472-9CDF-805BDE3A0399}" destId="{68420F0F-E7E7-4F8A-8D44-F602376F3F61}" srcOrd="0" destOrd="0" parTransId="{918702CF-7926-4EF8-B182-7268514026DE}" sibTransId="{AD3BF1F7-232A-49B7-A0A0-5C77F03FA7CA}"/>
    <dgm:cxn modelId="{65C76C29-82BE-4474-99E0-A24D7AB5EE83}" type="presOf" srcId="{68420F0F-E7E7-4F8A-8D44-F602376F3F61}" destId="{2D7E245E-4E9D-4CF5-B7A5-727A09E8C967}" srcOrd="0" destOrd="0" presId="urn:microsoft.com/office/officeart/2005/8/layout/hList1"/>
    <dgm:cxn modelId="{3ECE6F31-9CEF-4285-BEE9-E71CA8D3FEF2}" srcId="{7B5D269C-8D24-4472-9CDF-805BDE3A0399}" destId="{8EB12726-3311-43C1-86BA-B965BF99F39C}" srcOrd="1" destOrd="0" parTransId="{4BEE20C1-E08A-4579-9CBA-B32DCF7B4C27}" sibTransId="{8798E17E-F715-4247-9E37-7060E430752F}"/>
    <dgm:cxn modelId="{7EF8B43E-B620-4467-B5D7-7FEF70DE599D}" srcId="{8EB12726-3311-43C1-86BA-B965BF99F39C}" destId="{37BA2009-191D-42E8-850E-AE8F146A6A71}" srcOrd="0" destOrd="0" parTransId="{927F9F35-C712-4BEB-A2FA-130E5E379A2D}" sibTransId="{DE013299-6E2C-4C26-B899-C45FEB2AE458}"/>
    <dgm:cxn modelId="{2BE5C555-FA7F-4783-98FD-39372D411A44}" type="presOf" srcId="{37BA2009-191D-42E8-850E-AE8F146A6A71}" destId="{C826BB79-BE1D-4296-855F-46685982C87F}" srcOrd="0" destOrd="0" presId="urn:microsoft.com/office/officeart/2005/8/layout/hList1"/>
    <dgm:cxn modelId="{C8594C77-2EF9-4C78-8732-90EEAC3B4D92}" type="presOf" srcId="{7B5D269C-8D24-4472-9CDF-805BDE3A0399}" destId="{45F82866-1694-414D-8323-D80CFE4734C2}" srcOrd="0" destOrd="0" presId="urn:microsoft.com/office/officeart/2005/8/layout/hList1"/>
    <dgm:cxn modelId="{5AC685EC-D4B2-48D9-842A-844BCDFB9421}" type="presOf" srcId="{8EB12726-3311-43C1-86BA-B965BF99F39C}" destId="{DC8BE5E2-F00D-42F8-AA55-90318AF37E6E}" srcOrd="0" destOrd="0" presId="urn:microsoft.com/office/officeart/2005/8/layout/hList1"/>
    <dgm:cxn modelId="{49B267B9-1710-4C30-A357-8430768CD4ED}" type="presParOf" srcId="{45F82866-1694-414D-8323-D80CFE4734C2}" destId="{3F27F63E-F4BA-481E-A344-D7CE04F3DD6F}" srcOrd="0" destOrd="0" presId="urn:microsoft.com/office/officeart/2005/8/layout/hList1"/>
    <dgm:cxn modelId="{F567B83B-EBFE-457B-9E9F-4C3F2A5C11CA}" type="presParOf" srcId="{3F27F63E-F4BA-481E-A344-D7CE04F3DD6F}" destId="{2D7E245E-4E9D-4CF5-B7A5-727A09E8C967}" srcOrd="0" destOrd="0" presId="urn:microsoft.com/office/officeart/2005/8/layout/hList1"/>
    <dgm:cxn modelId="{48814188-4E57-411B-9DC0-AAE38981B9BB}" type="presParOf" srcId="{3F27F63E-F4BA-481E-A344-D7CE04F3DD6F}" destId="{7CB18C33-0FB7-4760-9108-342F87029E74}" srcOrd="1" destOrd="0" presId="urn:microsoft.com/office/officeart/2005/8/layout/hList1"/>
    <dgm:cxn modelId="{93180A07-BFD8-4620-A80C-E0A810B67016}" type="presParOf" srcId="{45F82866-1694-414D-8323-D80CFE4734C2}" destId="{B4B70488-CF4E-4802-B5D6-80ED6F1D5C4D}" srcOrd="1" destOrd="0" presId="urn:microsoft.com/office/officeart/2005/8/layout/hList1"/>
    <dgm:cxn modelId="{FBAC632B-B831-48E8-BAE7-8C67134D0A44}" type="presParOf" srcId="{45F82866-1694-414D-8323-D80CFE4734C2}" destId="{0065968D-C1DC-44F5-B4A1-F87A17C3ABBB}" srcOrd="2" destOrd="0" presId="urn:microsoft.com/office/officeart/2005/8/layout/hList1"/>
    <dgm:cxn modelId="{EED394E6-A121-49B6-9977-57232D773E9D}" type="presParOf" srcId="{0065968D-C1DC-44F5-B4A1-F87A17C3ABBB}" destId="{DC8BE5E2-F00D-42F8-AA55-90318AF37E6E}" srcOrd="0" destOrd="0" presId="urn:microsoft.com/office/officeart/2005/8/layout/hList1"/>
    <dgm:cxn modelId="{E6896BE7-6D9C-4B63-AA2B-E1CE35B1B5C7}" type="presParOf" srcId="{0065968D-C1DC-44F5-B4A1-F87A17C3ABBB}" destId="{C826BB79-BE1D-4296-855F-46685982C8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68E5B-3668-4CFB-9E4A-6AA44AE384B8}">
      <dsp:nvSpPr>
        <dsp:cNvPr id="0" name=""/>
        <dsp:cNvSpPr/>
      </dsp:nvSpPr>
      <dsp:spPr>
        <a:xfrm>
          <a:off x="275031" y="600019"/>
          <a:ext cx="851378" cy="851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1D39C-A9B8-4973-A805-74A5F39C8268}">
      <dsp:nvSpPr>
        <dsp:cNvPr id="0" name=""/>
        <dsp:cNvSpPr/>
      </dsp:nvSpPr>
      <dsp:spPr>
        <a:xfrm>
          <a:off x="456472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E2D23-C2AA-4908-B28B-2EF412C2444E}">
      <dsp:nvSpPr>
        <dsp:cNvPr id="0" name=""/>
        <dsp:cNvSpPr/>
      </dsp:nvSpPr>
      <dsp:spPr>
        <a:xfrm>
          <a:off x="2869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Program History</a:t>
          </a:r>
        </a:p>
      </dsp:txBody>
      <dsp:txXfrm>
        <a:off x="2869" y="1716582"/>
        <a:ext cx="1395703" cy="558281"/>
      </dsp:txXfrm>
    </dsp:sp>
    <dsp:sp modelId="{1B42574C-B3CC-49CD-B405-DCC137C64C53}">
      <dsp:nvSpPr>
        <dsp:cNvPr id="0" name=""/>
        <dsp:cNvSpPr/>
      </dsp:nvSpPr>
      <dsp:spPr>
        <a:xfrm>
          <a:off x="1914982" y="600019"/>
          <a:ext cx="851378" cy="8513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409DA-2286-4610-8EC9-121D5230BC0C}">
      <dsp:nvSpPr>
        <dsp:cNvPr id="0" name=""/>
        <dsp:cNvSpPr/>
      </dsp:nvSpPr>
      <dsp:spPr>
        <a:xfrm>
          <a:off x="2096423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2417F-2DF1-40C6-B8CA-54B0C0DA9967}">
      <dsp:nvSpPr>
        <dsp:cNvPr id="0" name=""/>
        <dsp:cNvSpPr/>
      </dsp:nvSpPr>
      <dsp:spPr>
        <a:xfrm>
          <a:off x="1642820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Perkins Liquidation</a:t>
          </a:r>
        </a:p>
      </dsp:txBody>
      <dsp:txXfrm>
        <a:off x="1642820" y="1716582"/>
        <a:ext cx="1395703" cy="558281"/>
      </dsp:txXfrm>
    </dsp:sp>
    <dsp:sp modelId="{DD0F2B1B-F2F7-4F74-921C-E8A87B1BDD8C}">
      <dsp:nvSpPr>
        <dsp:cNvPr id="0" name=""/>
        <dsp:cNvSpPr/>
      </dsp:nvSpPr>
      <dsp:spPr>
        <a:xfrm>
          <a:off x="3554933" y="600019"/>
          <a:ext cx="851378" cy="8513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E09C5-E667-484F-AEAB-789974C34B7B}">
      <dsp:nvSpPr>
        <dsp:cNvPr id="0" name=""/>
        <dsp:cNvSpPr/>
      </dsp:nvSpPr>
      <dsp:spPr>
        <a:xfrm>
          <a:off x="3736374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B2B01-CA76-41CD-B7B3-4657C554DFD6}">
      <dsp:nvSpPr>
        <dsp:cNvPr id="0" name=""/>
        <dsp:cNvSpPr/>
      </dsp:nvSpPr>
      <dsp:spPr>
        <a:xfrm>
          <a:off x="3282771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Steps to Liquidate</a:t>
          </a:r>
        </a:p>
      </dsp:txBody>
      <dsp:txXfrm>
        <a:off x="3282771" y="1716582"/>
        <a:ext cx="1395703" cy="558281"/>
      </dsp:txXfrm>
    </dsp:sp>
    <dsp:sp modelId="{5B17D878-7BFC-481C-B677-9A396CBC3480}">
      <dsp:nvSpPr>
        <dsp:cNvPr id="0" name=""/>
        <dsp:cNvSpPr/>
      </dsp:nvSpPr>
      <dsp:spPr>
        <a:xfrm>
          <a:off x="5194884" y="600019"/>
          <a:ext cx="851378" cy="8513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9811D-0464-4A83-BF72-0E93AB3485A0}">
      <dsp:nvSpPr>
        <dsp:cNvPr id="0" name=""/>
        <dsp:cNvSpPr/>
      </dsp:nvSpPr>
      <dsp:spPr>
        <a:xfrm>
          <a:off x="5376326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B5407-725A-4D7E-9D9B-E9D17D7A5649}">
      <dsp:nvSpPr>
        <dsp:cNvPr id="0" name=""/>
        <dsp:cNvSpPr/>
      </dsp:nvSpPr>
      <dsp:spPr>
        <a:xfrm>
          <a:off x="4922722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Lessons Learned/Best Practices</a:t>
          </a:r>
        </a:p>
      </dsp:txBody>
      <dsp:txXfrm>
        <a:off x="4922722" y="1716582"/>
        <a:ext cx="1395703" cy="558281"/>
      </dsp:txXfrm>
    </dsp:sp>
    <dsp:sp modelId="{F54BE1AE-C924-4860-AABA-170CDE457491}">
      <dsp:nvSpPr>
        <dsp:cNvPr id="0" name=""/>
        <dsp:cNvSpPr/>
      </dsp:nvSpPr>
      <dsp:spPr>
        <a:xfrm>
          <a:off x="6834835" y="600019"/>
          <a:ext cx="851378" cy="8513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EF630-7603-4BAD-987A-01C05D015988}">
      <dsp:nvSpPr>
        <dsp:cNvPr id="0" name=""/>
        <dsp:cNvSpPr/>
      </dsp:nvSpPr>
      <dsp:spPr>
        <a:xfrm>
          <a:off x="7016277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96B07-3028-40B8-89AB-E0A281957602}">
      <dsp:nvSpPr>
        <dsp:cNvPr id="0" name=""/>
        <dsp:cNvSpPr/>
      </dsp:nvSpPr>
      <dsp:spPr>
        <a:xfrm>
          <a:off x="6562673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Resources</a:t>
          </a:r>
        </a:p>
      </dsp:txBody>
      <dsp:txXfrm>
        <a:off x="6562673" y="1716582"/>
        <a:ext cx="1395703" cy="558281"/>
      </dsp:txXfrm>
    </dsp:sp>
    <dsp:sp modelId="{23F7DCE2-3D07-4699-BABA-D8077ED8EA7F}">
      <dsp:nvSpPr>
        <dsp:cNvPr id="0" name=""/>
        <dsp:cNvSpPr/>
      </dsp:nvSpPr>
      <dsp:spPr>
        <a:xfrm>
          <a:off x="8474786" y="600019"/>
          <a:ext cx="851378" cy="851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3994B-85B1-4682-B01A-EBF42864224C}">
      <dsp:nvSpPr>
        <dsp:cNvPr id="0" name=""/>
        <dsp:cNvSpPr/>
      </dsp:nvSpPr>
      <dsp:spPr>
        <a:xfrm>
          <a:off x="8656228" y="781461"/>
          <a:ext cx="488496" cy="48849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E6984-C8DA-475A-906C-408E1986144A}">
      <dsp:nvSpPr>
        <dsp:cNvPr id="0" name=""/>
        <dsp:cNvSpPr/>
      </dsp:nvSpPr>
      <dsp:spPr>
        <a:xfrm>
          <a:off x="8202624" y="171658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Contact</a:t>
          </a:r>
        </a:p>
      </dsp:txBody>
      <dsp:txXfrm>
        <a:off x="8202624" y="1716582"/>
        <a:ext cx="1395703" cy="558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6B0EF-B5BA-4761-BEE7-52E4A654A272}">
      <dsp:nvSpPr>
        <dsp:cNvPr id="0" name=""/>
        <dsp:cNvSpPr/>
      </dsp:nvSpPr>
      <dsp:spPr>
        <a:xfrm>
          <a:off x="549132" y="874599"/>
          <a:ext cx="1125683" cy="112568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AE964-1488-430B-AABC-B0CC4F4CFD08}">
      <dsp:nvSpPr>
        <dsp:cNvPr id="0" name=""/>
        <dsp:cNvSpPr/>
      </dsp:nvSpPr>
      <dsp:spPr>
        <a:xfrm>
          <a:off x="785525" y="1110993"/>
          <a:ext cx="652896" cy="652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95D2F-19BC-4D5B-9F33-55DBE9DF99A2}">
      <dsp:nvSpPr>
        <dsp:cNvPr id="0" name=""/>
        <dsp:cNvSpPr/>
      </dsp:nvSpPr>
      <dsp:spPr>
        <a:xfrm>
          <a:off x="1916033" y="874599"/>
          <a:ext cx="2653397" cy="112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Prescribed process for ending participation in the program</a:t>
          </a:r>
        </a:p>
      </dsp:txBody>
      <dsp:txXfrm>
        <a:off x="1916033" y="874599"/>
        <a:ext cx="2653397" cy="1125683"/>
      </dsp:txXfrm>
    </dsp:sp>
    <dsp:sp modelId="{A54B3F48-00D7-4D6C-B2FB-BEF908F35A1C}">
      <dsp:nvSpPr>
        <dsp:cNvPr id="0" name=""/>
        <dsp:cNvSpPr/>
      </dsp:nvSpPr>
      <dsp:spPr>
        <a:xfrm>
          <a:off x="5031765" y="874599"/>
          <a:ext cx="1125683" cy="112568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45A7-6F0B-477D-A79E-67A76F2C3625}">
      <dsp:nvSpPr>
        <dsp:cNvPr id="0" name=""/>
        <dsp:cNvSpPr/>
      </dsp:nvSpPr>
      <dsp:spPr>
        <a:xfrm>
          <a:off x="5268159" y="1110993"/>
          <a:ext cx="652896" cy="6528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7C2D9-6701-4850-A80F-ED361C561501}">
      <dsp:nvSpPr>
        <dsp:cNvPr id="0" name=""/>
        <dsp:cNvSpPr/>
      </dsp:nvSpPr>
      <dsp:spPr>
        <a:xfrm>
          <a:off x="6398667" y="874599"/>
          <a:ext cx="2653397" cy="112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Assignment and Liquidation Guide	</a:t>
          </a:r>
        </a:p>
      </dsp:txBody>
      <dsp:txXfrm>
        <a:off x="6398667" y="874599"/>
        <a:ext cx="2653397" cy="1125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FDD1C-2CD1-48A4-A24C-8403FF1D990A}">
      <dsp:nvSpPr>
        <dsp:cNvPr id="0" name=""/>
        <dsp:cNvSpPr/>
      </dsp:nvSpPr>
      <dsp:spPr>
        <a:xfrm>
          <a:off x="0" y="587"/>
          <a:ext cx="960119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Intent to Liquidate***</a:t>
          </a:r>
        </a:p>
      </dsp:txBody>
      <dsp:txXfrm>
        <a:off x="18277" y="18864"/>
        <a:ext cx="9564642" cy="337846"/>
      </dsp:txXfrm>
    </dsp:sp>
    <dsp:sp modelId="{805B273F-2394-49E0-A88B-4EBD9D838343}">
      <dsp:nvSpPr>
        <dsp:cNvPr id="0" name=""/>
        <dsp:cNvSpPr/>
      </dsp:nvSpPr>
      <dsp:spPr>
        <a:xfrm>
          <a:off x="0" y="421067"/>
          <a:ext cx="960119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Notify Borrowers</a:t>
          </a:r>
        </a:p>
      </dsp:txBody>
      <dsp:txXfrm>
        <a:off x="18277" y="439344"/>
        <a:ext cx="9564642" cy="337846"/>
      </dsp:txXfrm>
    </dsp:sp>
    <dsp:sp modelId="{A667EB25-D7BE-4680-8320-5ACDEA3DD9AC}">
      <dsp:nvSpPr>
        <dsp:cNvPr id="0" name=""/>
        <dsp:cNvSpPr/>
      </dsp:nvSpPr>
      <dsp:spPr>
        <a:xfrm>
          <a:off x="0" y="841547"/>
          <a:ext cx="960119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Assign Loans</a:t>
          </a:r>
        </a:p>
      </dsp:txBody>
      <dsp:txXfrm>
        <a:off x="18277" y="859824"/>
        <a:ext cx="9564642" cy="337846"/>
      </dsp:txXfrm>
    </dsp:sp>
    <dsp:sp modelId="{1D345633-2C34-440B-9D28-37E098BE8132}">
      <dsp:nvSpPr>
        <dsp:cNvPr id="0" name=""/>
        <dsp:cNvSpPr/>
      </dsp:nvSpPr>
      <dsp:spPr>
        <a:xfrm>
          <a:off x="0" y="1262027"/>
          <a:ext cx="960119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Purchase Loans</a:t>
          </a:r>
        </a:p>
      </dsp:txBody>
      <dsp:txXfrm>
        <a:off x="18277" y="1280304"/>
        <a:ext cx="9564642" cy="337846"/>
      </dsp:txXfrm>
    </dsp:sp>
    <dsp:sp modelId="{4E4DA390-0162-46F3-B5DA-6E0C9D64802A}">
      <dsp:nvSpPr>
        <dsp:cNvPr id="0" name=""/>
        <dsp:cNvSpPr/>
      </dsp:nvSpPr>
      <dsp:spPr>
        <a:xfrm>
          <a:off x="0" y="1682507"/>
          <a:ext cx="960119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Update NSLDS</a:t>
          </a:r>
        </a:p>
      </dsp:txBody>
      <dsp:txXfrm>
        <a:off x="18277" y="1700784"/>
        <a:ext cx="9564642" cy="337846"/>
      </dsp:txXfrm>
    </dsp:sp>
    <dsp:sp modelId="{494166B1-FD0F-4CB5-8009-B60DA4ACBBA2}">
      <dsp:nvSpPr>
        <dsp:cNvPr id="0" name=""/>
        <dsp:cNvSpPr/>
      </dsp:nvSpPr>
      <dsp:spPr>
        <a:xfrm>
          <a:off x="0" y="2102987"/>
          <a:ext cx="960119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Closeout Audit</a:t>
          </a:r>
        </a:p>
      </dsp:txBody>
      <dsp:txXfrm>
        <a:off x="18277" y="2121264"/>
        <a:ext cx="9564642" cy="337846"/>
      </dsp:txXfrm>
    </dsp:sp>
    <dsp:sp modelId="{0EAC9DFE-3EF5-4B12-9A35-62BEEB81E14D}">
      <dsp:nvSpPr>
        <dsp:cNvPr id="0" name=""/>
        <dsp:cNvSpPr/>
      </dsp:nvSpPr>
      <dsp:spPr>
        <a:xfrm>
          <a:off x="0" y="2523467"/>
          <a:ext cx="960119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Remit Federal Share</a:t>
          </a:r>
        </a:p>
      </dsp:txBody>
      <dsp:txXfrm>
        <a:off x="18277" y="2541744"/>
        <a:ext cx="9564642" cy="337846"/>
      </dsp:txXfrm>
    </dsp:sp>
    <dsp:sp modelId="{2BD21F9E-EB0E-4770-B349-BFA5005A609D}">
      <dsp:nvSpPr>
        <dsp:cNvPr id="0" name=""/>
        <dsp:cNvSpPr/>
      </dsp:nvSpPr>
      <dsp:spPr>
        <a:xfrm>
          <a:off x="0" y="2943947"/>
          <a:ext cx="9601196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Complete Final FISAP Data</a:t>
          </a:r>
        </a:p>
      </dsp:txBody>
      <dsp:txXfrm>
        <a:off x="18277" y="2962224"/>
        <a:ext cx="9564642" cy="337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9F691-BE80-41F0-913A-CC093EA70EC8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Assignment Forms</a:t>
          </a:r>
        </a:p>
      </dsp:txBody>
      <dsp:txXfrm>
        <a:off x="48170" y="660"/>
        <a:ext cx="2210431" cy="1326259"/>
      </dsp:txXfrm>
    </dsp:sp>
    <dsp:sp modelId="{78FF08C1-3953-434E-9C9D-7C124A4E217C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5">
            <a:hueOff val="198633"/>
            <a:satOff val="115"/>
            <a:lumOff val="1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Assignment Manifest</a:t>
          </a:r>
        </a:p>
      </dsp:txBody>
      <dsp:txXfrm>
        <a:off x="2479645" y="660"/>
        <a:ext cx="2210431" cy="1326259"/>
      </dsp:txXfrm>
    </dsp:sp>
    <dsp:sp modelId="{D1BFBE24-EEA8-4834-9333-68D1B28F42E3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5">
            <a:hueOff val="397266"/>
            <a:satOff val="230"/>
            <a:lumOff val="2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Original or Certified True Copy of MPNs</a:t>
          </a:r>
        </a:p>
      </dsp:txBody>
      <dsp:txXfrm>
        <a:off x="4911120" y="660"/>
        <a:ext cx="2210431" cy="1326259"/>
      </dsp:txXfrm>
    </dsp:sp>
    <dsp:sp modelId="{863001FE-8C90-46E9-AE93-4111B0EE71C9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595899"/>
            <a:satOff val="346"/>
            <a:lumOff val="3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Repayment History Records</a:t>
          </a:r>
        </a:p>
      </dsp:txBody>
      <dsp:txXfrm>
        <a:off x="7342595" y="660"/>
        <a:ext cx="2210431" cy="1326259"/>
      </dsp:txXfrm>
    </dsp:sp>
    <dsp:sp modelId="{72F26CA6-2088-442C-BD4B-23EB036AA920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5">
            <a:hueOff val="794532"/>
            <a:satOff val="461"/>
            <a:lumOff val="4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Special Cases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Disbursement Records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Judgment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Death Certificates</a:t>
          </a:r>
        </a:p>
      </dsp:txBody>
      <dsp:txXfrm>
        <a:off x="2479645" y="1547963"/>
        <a:ext cx="2210431" cy="1326259"/>
      </dsp:txXfrm>
    </dsp:sp>
    <dsp:sp modelId="{AC833649-4268-4FC1-9C6A-FF15AD191074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Registered Mail</a:t>
          </a:r>
        </a:p>
      </dsp:txBody>
      <dsp:txXfrm>
        <a:off x="4911120" y="1547963"/>
        <a:ext cx="2210431" cy="13262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52FB8-0B13-4076-9775-ADE984337C57}">
      <dsp:nvSpPr>
        <dsp:cNvPr id="0" name=""/>
        <dsp:cNvSpPr/>
      </dsp:nvSpPr>
      <dsp:spPr>
        <a:xfrm>
          <a:off x="2441051" y="19941"/>
          <a:ext cx="1612687" cy="16126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3CC51-F794-46A8-A2CC-DB45E8ABE9A7}">
      <dsp:nvSpPr>
        <dsp:cNvPr id="0" name=""/>
        <dsp:cNvSpPr/>
      </dsp:nvSpPr>
      <dsp:spPr>
        <a:xfrm>
          <a:off x="2784739" y="363628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2FD3F-3F54-4B3D-BF7D-E45FFDC030C7}">
      <dsp:nvSpPr>
        <dsp:cNvPr id="0" name=""/>
        <dsp:cNvSpPr/>
      </dsp:nvSpPr>
      <dsp:spPr>
        <a:xfrm>
          <a:off x="1925520" y="2134941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PLAS – Perkins Loan Assignment System</a:t>
          </a:r>
        </a:p>
      </dsp:txBody>
      <dsp:txXfrm>
        <a:off x="1925520" y="2134941"/>
        <a:ext cx="2643750" cy="720000"/>
      </dsp:txXfrm>
    </dsp:sp>
    <dsp:sp modelId="{265369FD-5418-461F-91AF-96CBD4B62423}">
      <dsp:nvSpPr>
        <dsp:cNvPr id="0" name=""/>
        <dsp:cNvSpPr/>
      </dsp:nvSpPr>
      <dsp:spPr>
        <a:xfrm>
          <a:off x="5547457" y="19941"/>
          <a:ext cx="1612687" cy="1612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E3E56-0A00-40A1-9093-0834C3693B8F}">
      <dsp:nvSpPr>
        <dsp:cNvPr id="0" name=""/>
        <dsp:cNvSpPr/>
      </dsp:nvSpPr>
      <dsp:spPr>
        <a:xfrm>
          <a:off x="5891145" y="363628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909E3-3507-40AD-9408-EE32F5F43E7D}">
      <dsp:nvSpPr>
        <dsp:cNvPr id="0" name=""/>
        <dsp:cNvSpPr/>
      </dsp:nvSpPr>
      <dsp:spPr>
        <a:xfrm>
          <a:off x="5031926" y="2134941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Electronic submission</a:t>
          </a:r>
        </a:p>
      </dsp:txBody>
      <dsp:txXfrm>
        <a:off x="5031926" y="2134941"/>
        <a:ext cx="2643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6B1A0-427A-442D-AF65-B0D41F11D268}">
      <dsp:nvSpPr>
        <dsp:cNvPr id="0" name=""/>
        <dsp:cNvSpPr/>
      </dsp:nvSpPr>
      <dsp:spPr>
        <a:xfrm>
          <a:off x="0" y="169128"/>
          <a:ext cx="5914209" cy="1160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Perkins liquidation requires that there be zero open loans in NSLDS</a:t>
          </a:r>
        </a:p>
      </dsp:txBody>
      <dsp:txXfrm>
        <a:off x="56658" y="225786"/>
        <a:ext cx="5800893" cy="1047324"/>
      </dsp:txXfrm>
    </dsp:sp>
    <dsp:sp modelId="{1D143977-4F2C-4A23-A70E-8768BEA9B131}">
      <dsp:nvSpPr>
        <dsp:cNvPr id="0" name=""/>
        <dsp:cNvSpPr/>
      </dsp:nvSpPr>
      <dsp:spPr>
        <a:xfrm>
          <a:off x="0" y="1419048"/>
          <a:ext cx="5914209" cy="1160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121052"/>
                <a:satOff val="-1191"/>
                <a:lumOff val="915"/>
                <a:alphaOff val="0"/>
                <a:shade val="74000"/>
                <a:satMod val="130000"/>
                <a:lumMod val="90000"/>
              </a:schemeClr>
              <a:schemeClr val="accent2">
                <a:hueOff val="1121052"/>
                <a:satOff val="-1191"/>
                <a:lumOff val="91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Reconciliation report from NSLDS</a:t>
          </a:r>
        </a:p>
      </dsp:txBody>
      <dsp:txXfrm>
        <a:off x="56658" y="1475706"/>
        <a:ext cx="5800893" cy="1047324"/>
      </dsp:txXfrm>
    </dsp:sp>
    <dsp:sp modelId="{E1697E95-63E0-43CD-8C34-4120CD457CF3}">
      <dsp:nvSpPr>
        <dsp:cNvPr id="0" name=""/>
        <dsp:cNvSpPr/>
      </dsp:nvSpPr>
      <dsp:spPr>
        <a:xfrm>
          <a:off x="0" y="2668968"/>
          <a:ext cx="5914209" cy="1160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42103"/>
                <a:satOff val="-2381"/>
                <a:lumOff val="1830"/>
                <a:alphaOff val="0"/>
                <a:shade val="74000"/>
                <a:satMod val="130000"/>
                <a:lumMod val="90000"/>
              </a:schemeClr>
              <a:schemeClr val="accent2">
                <a:hueOff val="2242103"/>
                <a:satOff val="-2381"/>
                <a:lumOff val="183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Loans Accepted for Assignment</a:t>
          </a:r>
        </a:p>
      </dsp:txBody>
      <dsp:txXfrm>
        <a:off x="56658" y="2725626"/>
        <a:ext cx="5800893" cy="1047324"/>
      </dsp:txXfrm>
    </dsp:sp>
    <dsp:sp modelId="{675A8D82-300D-47B3-8B8E-203A3DC22BE2}">
      <dsp:nvSpPr>
        <dsp:cNvPr id="0" name=""/>
        <dsp:cNvSpPr/>
      </dsp:nvSpPr>
      <dsp:spPr>
        <a:xfrm>
          <a:off x="0" y="3918888"/>
          <a:ext cx="5914209" cy="1160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After purchase – report purchased loans</a:t>
          </a:r>
        </a:p>
      </dsp:txBody>
      <dsp:txXfrm>
        <a:off x="56658" y="3975546"/>
        <a:ext cx="5800893" cy="10473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E245E-4E9D-4CF5-B7A5-727A09E8C967}">
      <dsp:nvSpPr>
        <dsp:cNvPr id="0" name=""/>
        <dsp:cNvSpPr/>
      </dsp:nvSpPr>
      <dsp:spPr>
        <a:xfrm>
          <a:off x="46" y="17553"/>
          <a:ext cx="4486496" cy="1015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Consider the financial implications of liquidation</a:t>
          </a:r>
        </a:p>
      </dsp:txBody>
      <dsp:txXfrm>
        <a:off x="46" y="17553"/>
        <a:ext cx="4486496" cy="1015087"/>
      </dsp:txXfrm>
    </dsp:sp>
    <dsp:sp modelId="{7CB18C33-0FB7-4760-9108-342F87029E74}">
      <dsp:nvSpPr>
        <dsp:cNvPr id="0" name=""/>
        <dsp:cNvSpPr/>
      </dsp:nvSpPr>
      <dsp:spPr>
        <a:xfrm>
          <a:off x="46" y="1032640"/>
          <a:ext cx="4486496" cy="22687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E5E2-F00D-42F8-AA55-90318AF37E6E}">
      <dsp:nvSpPr>
        <dsp:cNvPr id="0" name=""/>
        <dsp:cNvSpPr/>
      </dsp:nvSpPr>
      <dsp:spPr>
        <a:xfrm>
          <a:off x="5114652" y="17553"/>
          <a:ext cx="4486496" cy="1015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Prior to notifying ED of intent to liquidate</a:t>
          </a:r>
        </a:p>
      </dsp:txBody>
      <dsp:txXfrm>
        <a:off x="5114652" y="17553"/>
        <a:ext cx="4486496" cy="1015087"/>
      </dsp:txXfrm>
    </dsp:sp>
    <dsp:sp modelId="{C826BB79-BE1D-4296-855F-46685982C87F}">
      <dsp:nvSpPr>
        <dsp:cNvPr id="0" name=""/>
        <dsp:cNvSpPr/>
      </dsp:nvSpPr>
      <dsp:spPr>
        <a:xfrm>
          <a:off x="5114652" y="1032640"/>
          <a:ext cx="4486496" cy="22687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Inventory loans – original MPNs, repayment history, disbursement records, judgment records, death certificates</a:t>
          </a:r>
        </a:p>
      </dsp:txBody>
      <dsp:txXfrm>
        <a:off x="5114652" y="1032640"/>
        <a:ext cx="4486496" cy="226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CB82AC2-8283-48E3-896F-CBEEA1EE859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40A80BE-577D-421F-91D2-99AD68C5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0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SWASFAA Friends,</a:t>
            </a:r>
          </a:p>
          <a:p>
            <a:endParaRPr lang="en-US" dirty="0"/>
          </a:p>
          <a:p>
            <a:r>
              <a:rPr lang="en-US" dirty="0"/>
              <a:t>Welcome to SWASFAA’s Training and Continuing Education webinar series.  </a:t>
            </a:r>
            <a:r>
              <a:rPr lang="en-US"/>
              <a:t>Our third webinar </a:t>
            </a:r>
            <a:r>
              <a:rPr lang="en-US" dirty="0"/>
              <a:t>of the series, “A Smorgasbord of Topics for Financial Aid Professionals”, will focus on Perkins liquidation.</a:t>
            </a:r>
          </a:p>
          <a:p>
            <a:endParaRPr lang="en-US" dirty="0"/>
          </a:p>
          <a:p>
            <a:r>
              <a:rPr lang="en-US" dirty="0"/>
              <a:t>I will provide the presentation and documentation to all attendees after the presentation and post on the SWASFAA website.</a:t>
            </a:r>
          </a:p>
          <a:p>
            <a:endParaRPr lang="en-US" dirty="0"/>
          </a:p>
          <a:p>
            <a:r>
              <a:rPr lang="en-US" dirty="0"/>
              <a:t>Now, I would like to introduce you to our committee –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71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 report from NSLDS – we used this as our working document to inventory, etc to ensure all loans are account for.  Reconcile with total amount of loans and number of borrowers with the school.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Upon acceptance – update NSLDS – spreadsheet submittal – use </a:t>
            </a:r>
          </a:p>
          <a:p>
            <a:r>
              <a:rPr lang="en-US" dirty="0"/>
              <a:t>NSLDS Perkins Spreadsheet Submittal Instruction Guide Notes</a:t>
            </a:r>
          </a:p>
          <a:p>
            <a:pPr lvl="0"/>
            <a:r>
              <a:rPr lang="en-US" dirty="0"/>
              <a:t>Spreadsheet Submittal</a:t>
            </a:r>
          </a:p>
          <a:p>
            <a:pPr lvl="0"/>
            <a:r>
              <a:rPr lang="en-US" dirty="0"/>
              <a:t>Page 29</a:t>
            </a:r>
          </a:p>
          <a:p>
            <a:pPr lvl="1"/>
            <a:r>
              <a:rPr lang="en-US" dirty="0"/>
              <a:t>Action Code – set to space</a:t>
            </a:r>
          </a:p>
          <a:p>
            <a:pPr lvl="1"/>
            <a:r>
              <a:rPr lang="en-US" dirty="0"/>
              <a:t>Date of Loan Status – date submission on manifest</a:t>
            </a:r>
          </a:p>
          <a:p>
            <a:pPr lvl="1"/>
            <a:r>
              <a:rPr lang="en-US" dirty="0"/>
              <a:t>Code for Loan Status – AE (Assigned)</a:t>
            </a:r>
          </a:p>
          <a:p>
            <a:pPr lvl="1"/>
            <a:r>
              <a:rPr lang="en-US" dirty="0"/>
              <a:t>Indicator for Grant Overpayment – blank out</a:t>
            </a:r>
          </a:p>
          <a:p>
            <a:r>
              <a:rPr lang="en-US" dirty="0"/>
              <a:t>NSLDS</a:t>
            </a:r>
          </a:p>
          <a:p>
            <a:pPr lvl="0"/>
            <a:r>
              <a:rPr lang="en-US" dirty="0"/>
              <a:t>If loan already assigned to ED – do not need to submit it.</a:t>
            </a:r>
          </a:p>
          <a:p>
            <a:pPr lvl="0"/>
            <a:r>
              <a:rPr lang="en-US" dirty="0"/>
              <a:t>If loan in default and assigned to ED – do not need to report.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Had I been given the choice – I would have chosen to liquidate</a:t>
            </a:r>
          </a:p>
          <a:p>
            <a:r>
              <a:rPr lang="en-US" dirty="0"/>
              <a:t>Institutional share – creating an “emergency fund”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implications</a:t>
            </a:r>
          </a:p>
          <a:p>
            <a:pPr marL="178587" indent="-178587">
              <a:buFont typeface="Arial" panose="020B0604020202020204" pitchFamily="34" charset="0"/>
              <a:buChar char="•"/>
            </a:pPr>
            <a:r>
              <a:rPr lang="en-US" dirty="0"/>
              <a:t>Assess the Perkins portfolio by classifying loans into categories of performing and non-performing</a:t>
            </a:r>
          </a:p>
          <a:p>
            <a:pPr marL="178587" indent="-178587">
              <a:buFont typeface="Arial" panose="020B0604020202020204" pitchFamily="34" charset="0"/>
              <a:buChar char="•"/>
            </a:pPr>
            <a:r>
              <a:rPr lang="en-US" dirty="0"/>
              <a:t>Consider the actual cost to the university (institutional cost plus additional close-out costs)</a:t>
            </a:r>
          </a:p>
          <a:p>
            <a:pPr marL="178587" indent="-178587">
              <a:buFont typeface="Arial" panose="020B0604020202020204" pitchFamily="34" charset="0"/>
              <a:buChar char="•"/>
            </a:pPr>
            <a:r>
              <a:rPr lang="en-US" dirty="0"/>
              <a:t>Consider vendor contracts if you have a loan servicer agreement - Early-out clause</a:t>
            </a:r>
          </a:p>
          <a:p>
            <a:pPr marL="178587" indent="-178587">
              <a:buFont typeface="Arial" panose="020B0604020202020204" pitchFamily="34" charset="0"/>
              <a:buChar char="•"/>
            </a:pPr>
            <a:endParaRPr lang="en-US" dirty="0"/>
          </a:p>
          <a:p>
            <a:pPr marL="178587" indent="-178587">
              <a:buFont typeface="Arial" panose="020B0604020202020204" pitchFamily="34" charset="0"/>
              <a:buChar char="•"/>
            </a:pPr>
            <a:endParaRPr lang="en-US" dirty="0"/>
          </a:p>
          <a:p>
            <a:pPr marL="178587" indent="-178587">
              <a:buFont typeface="Arial" panose="020B0604020202020204" pitchFamily="34" charset="0"/>
              <a:buChar char="•"/>
            </a:pPr>
            <a:r>
              <a:rPr lang="en-US" dirty="0"/>
              <a:t>Once we entered </a:t>
            </a:r>
            <a:r>
              <a:rPr lang="en-US"/>
              <a:t>in COD </a:t>
            </a:r>
            <a:r>
              <a:rPr lang="en-US" dirty="0"/>
              <a:t>– the minute hit submit received notice of federal share due!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6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45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A80BE-577D-421F-91D2-99AD68C5EC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myself – </a:t>
            </a:r>
          </a:p>
          <a:p>
            <a:endParaRPr lang="en-US" dirty="0"/>
          </a:p>
          <a:p>
            <a:r>
              <a:rPr lang="en-US" dirty="0"/>
              <a:t>Introduce Andrew – have him tell a little about himself</a:t>
            </a:r>
          </a:p>
          <a:p>
            <a:r>
              <a:rPr lang="en-US" dirty="0"/>
              <a:t>Introduce James – have him tell a little about himself</a:t>
            </a:r>
          </a:p>
          <a:p>
            <a:r>
              <a:rPr lang="en-US" dirty="0"/>
              <a:t>Introduce Ivory – have him tell a little about himself</a:t>
            </a:r>
          </a:p>
          <a:p>
            <a:endParaRPr lang="en-US" dirty="0"/>
          </a:p>
          <a:p>
            <a:r>
              <a:rPr lang="en-US" dirty="0"/>
              <a:t>Call for volunteers – </a:t>
            </a:r>
          </a:p>
          <a:p>
            <a:endParaRPr lang="en-US" dirty="0"/>
          </a:p>
          <a:p>
            <a:r>
              <a:rPr lang="en-US" dirty="0"/>
              <a:t>As you can see, our committee needs representatives from Arkansas and New Mexico.  If you are interested in serving on our committee, please let me know.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10E74-21F2-45A5-B77F-BC7EBCFFD1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9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5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NDSL established in 1958</a:t>
            </a:r>
          </a:p>
          <a:p>
            <a:r>
              <a:rPr lang="en-US" dirty="0"/>
              <a:t>Changed to Perkins Loan Program in 1986</a:t>
            </a:r>
          </a:p>
          <a:p>
            <a:endParaRPr lang="en-US" dirty="0"/>
          </a:p>
          <a:p>
            <a:r>
              <a:rPr lang="en-US" dirty="0"/>
              <a:t>Under federal law, the authority for schools to make new Perkins Loans ended on Sept. 30, 2017, and final disbursements were permitted through June 30, 2018. As a result, students can no longer receive Perkins Loans. A borrower who received a Perkins Loan can learn more about managing the repayment of the loan by contacting either the school that made the loan or the school’s </a:t>
            </a:r>
            <a:r>
              <a:rPr lang="en-US" i="1" dirty="0"/>
              <a:t>loan servicer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r>
              <a:rPr lang="en-US" dirty="0"/>
              <a:t>Dwindling loan pool</a:t>
            </a:r>
          </a:p>
          <a:p>
            <a:r>
              <a:rPr lang="en-US" dirty="0"/>
              <a:t>Burdensome administrative requirements</a:t>
            </a:r>
          </a:p>
          <a:p>
            <a:r>
              <a:rPr lang="en-US" dirty="0"/>
              <a:t>Lack of funding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8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assignment and liquidation guide in the references section</a:t>
            </a:r>
          </a:p>
          <a:p>
            <a:endParaRPr lang="en-US" dirty="0"/>
          </a:p>
          <a:p>
            <a:r>
              <a:rPr lang="en-US" dirty="0"/>
              <a:t>Why would a school liquidate?  Voluntary, eligibility to participate terminated, school closing,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216" y="4560893"/>
            <a:ext cx="6327498" cy="4440784"/>
          </a:xfrm>
        </p:spPr>
        <p:txBody>
          <a:bodyPr/>
          <a:lstStyle/>
          <a:p>
            <a:r>
              <a:rPr lang="en-US" dirty="0"/>
              <a:t>See best practices and then and now prior to filing intent!!!!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Intent is done electronically in COD on the e-campus based system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Notify servicer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dirty="0"/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Notify borrowers loans are being assigned to ED – at least 30 days prior to assignment process.  Example on page 7 or we can share ours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dirty="0"/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Assign loans within 45 days*** took 15 months!</a:t>
            </a:r>
          </a:p>
          <a:p>
            <a:pPr marL="714345" lvl="1" indent="-238115">
              <a:buFont typeface="Arial" panose="020B0604020202020204" pitchFamily="34" charset="0"/>
              <a:buChar char="•"/>
            </a:pPr>
            <a:r>
              <a:rPr lang="en-US" dirty="0"/>
              <a:t>Switch to next slide for requirements and then back</a:t>
            </a:r>
          </a:p>
          <a:p>
            <a:pPr marL="714345" lvl="1" indent="-238115">
              <a:buFont typeface="Arial" panose="020B0604020202020204" pitchFamily="34" charset="0"/>
              <a:buChar char="•"/>
            </a:pPr>
            <a:r>
              <a:rPr lang="en-US" dirty="0"/>
              <a:t>Request a recon report from NSLDS 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Purchase loans</a:t>
            </a:r>
          </a:p>
          <a:p>
            <a:pPr marL="714345" lvl="1" indent="-238115">
              <a:buFont typeface="Arial" panose="020B0604020202020204" pitchFamily="34" charset="0"/>
              <a:buChar char="•"/>
            </a:pPr>
            <a:r>
              <a:rPr lang="en-US" dirty="0"/>
              <a:t>4 loans ($5,684.00)</a:t>
            </a:r>
          </a:p>
          <a:p>
            <a:pPr marL="714345" lvl="1" indent="-238115">
              <a:buFont typeface="Arial" panose="020B0604020202020204" pitchFamily="34" charset="0"/>
              <a:buChar char="•"/>
            </a:pPr>
            <a:r>
              <a:rPr lang="en-US" dirty="0"/>
              <a:t>Missing MPN</a:t>
            </a:r>
          </a:p>
          <a:p>
            <a:pPr marL="714345" lvl="1" indent="-238115">
              <a:buFont typeface="Arial" panose="020B0604020202020204" pitchFamily="34" charset="0"/>
              <a:buChar char="•"/>
            </a:pPr>
            <a:r>
              <a:rPr lang="en-US" dirty="0"/>
              <a:t>Calculation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Update NSLDS  - See separate Slide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Closeout Audit – Independent Auditor – three-six months</a:t>
            </a:r>
          </a:p>
          <a:p>
            <a:pPr marL="714345" lvl="1" indent="-238115">
              <a:buFont typeface="Arial" panose="020B0604020202020204" pitchFamily="34" charset="0"/>
              <a:buChar char="•"/>
            </a:pPr>
            <a:r>
              <a:rPr lang="en-US" dirty="0"/>
              <a:t>Single Audit Act – can choose independents or combine with school’s audit</a:t>
            </a:r>
          </a:p>
          <a:p>
            <a:pPr marL="714345" lvl="1" indent="-238115">
              <a:buFont typeface="Arial" panose="020B0604020202020204" pitchFamily="34" charset="0"/>
              <a:buChar char="•"/>
            </a:pPr>
            <a:r>
              <a:rPr lang="en-US" dirty="0"/>
              <a:t>Not under single audit  act must have independent audit</a:t>
            </a:r>
          </a:p>
          <a:p>
            <a:pPr marL="714345" lvl="1" indent="-238115">
              <a:buFont typeface="Arial" panose="020B0604020202020204" pitchFamily="34" charset="0"/>
              <a:buChar char="•"/>
            </a:pPr>
            <a:r>
              <a:rPr lang="en-US" dirty="0"/>
              <a:t>Trying to tie back to numbers decades ago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Remit Federal Share – G5 – auto calculated – 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FISAP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dirty="0"/>
              <a:t>Receive Official Letter – happened in less than 24 hours after submitting the audit report.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48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217" y="4560893"/>
            <a:ext cx="5753740" cy="4440784"/>
          </a:xfrm>
        </p:spPr>
        <p:txBody>
          <a:bodyPr/>
          <a:lstStyle/>
          <a:p>
            <a:r>
              <a:rPr lang="en-US" dirty="0"/>
              <a:t>Missing MPN – must provide a statement certifying copy – example pg. 11 or we can send you ours</a:t>
            </a:r>
          </a:p>
          <a:p>
            <a:endParaRPr lang="en-US" dirty="0"/>
          </a:p>
          <a:p>
            <a:r>
              <a:rPr lang="en-US" dirty="0"/>
              <a:t>Multiple loans on one note – rules on page 11 of guide</a:t>
            </a:r>
          </a:p>
          <a:p>
            <a:endParaRPr lang="en-US" dirty="0"/>
          </a:p>
          <a:p>
            <a:r>
              <a:rPr lang="en-US" dirty="0"/>
              <a:t>Repayment records – financial profile of the account</a:t>
            </a:r>
          </a:p>
          <a:p>
            <a:endParaRPr lang="en-US" dirty="0"/>
          </a:p>
          <a:p>
            <a:r>
              <a:rPr lang="en-US" dirty="0"/>
              <a:t>Disbursement records – if applicable – </a:t>
            </a:r>
          </a:p>
          <a:p>
            <a:endParaRPr lang="en-US" dirty="0"/>
          </a:p>
          <a:p>
            <a:r>
              <a:rPr lang="en-US" dirty="0"/>
              <a:t>Judgment (waited over five months for a response) work with your general counsel.</a:t>
            </a:r>
          </a:p>
          <a:p>
            <a:r>
              <a:rPr lang="en-US" dirty="0"/>
              <a:t>ED does not accept assignment of loans for which the institution has obtained a judgment unless the original or certified copy of judgment is transferred.  **** some states require the school to notify the court – worked with our general counsel.  We can provide statement.</a:t>
            </a:r>
          </a:p>
          <a:p>
            <a:endParaRPr lang="en-US" dirty="0"/>
          </a:p>
          <a:p>
            <a:r>
              <a:rPr lang="en-US" dirty="0"/>
              <a:t>Death certificates – contact county clerk for copies – consider fees – time.  Your office is responsible for fees.</a:t>
            </a:r>
          </a:p>
          <a:p>
            <a:endParaRPr lang="en-US" dirty="0"/>
          </a:p>
          <a:p>
            <a:r>
              <a:rPr lang="en-US" dirty="0"/>
              <a:t>Credit Balances </a:t>
            </a:r>
          </a:p>
          <a:p>
            <a:pPr lvl="0"/>
            <a:r>
              <a:rPr lang="en-US" dirty="0"/>
              <a:t>&gt; $50 Refund</a:t>
            </a:r>
          </a:p>
          <a:p>
            <a:pPr lvl="0"/>
            <a:r>
              <a:rPr lang="en-US" dirty="0"/>
              <a:t>&lt; $50 Keep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Cathy – discuss inputting – tedious process</a:t>
            </a:r>
          </a:p>
          <a:p>
            <a:endParaRPr lang="en-US" dirty="0"/>
          </a:p>
          <a:p>
            <a:r>
              <a:rPr lang="en-US" dirty="0"/>
              <a:t>Screen shots – next slides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02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9AD4-3844-4100-AFA4-200DED6356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6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3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9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96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3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1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6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99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8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5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13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0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4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BFCA41-AEE3-4E5A-A8DE-DDD23A4378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A5C511-100A-4EBD-90CD-440A5CF57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6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sadownload.ed.gov/Repository/NSLDSPerkinsJuly2016/PerkinsSpreadsheetSubmittalInstructionGuide.pdf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ifap.ed.gov/cbpmaterials/attachments/PerkinsAssignmentandLiquidationGuid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cil Crayons on a blue background">
            <a:extLst>
              <a:ext uri="{FF2B5EF4-FFF2-40B4-BE49-F238E27FC236}">
                <a16:creationId xmlns:a16="http://schemas.microsoft.com/office/drawing/2014/main" id="{D1BAF2A0-7BC4-4C14-9CE3-137AEEED3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latin typeface="+mn-lt"/>
              </a:rPr>
              <a:t>Perkins Liquidation – </a:t>
            </a:r>
            <a:br>
              <a:rPr lang="en-US" sz="5000">
                <a:latin typeface="+mn-lt"/>
              </a:rPr>
            </a:br>
            <a:r>
              <a:rPr lang="en-US" sz="5000">
                <a:latin typeface="+mn-lt"/>
              </a:rPr>
              <a:t>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dirty="0"/>
              <a:t>SWASFAA Training &amp; Continuing Education Committee</a:t>
            </a:r>
          </a:p>
          <a:p>
            <a:r>
              <a:rPr lang="en-US" dirty="0"/>
              <a:t>April 27, 2021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7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PLAS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6"/>
          <a:srcRect t="848" b="18155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42E103-2D9D-419E-9DCA-666BA3A80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0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PLAS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6"/>
          <a:srcRect t="3784" b="1926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FD28F5-C491-4A86-98E5-84F4B2002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8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NSLDS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38D4D1-58F8-4CDE-AE32-90157EE56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27133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866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Then &amp; Now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Schools can assign defaulted or non-defaulted Perkins loans at any time rather than liquidating</a:t>
            </a:r>
          </a:p>
          <a:p>
            <a:r>
              <a:rPr lang="en-US" dirty="0"/>
              <a:t>Gather all information prior to intent</a:t>
            </a:r>
          </a:p>
          <a:p>
            <a:r>
              <a:rPr lang="en-US" dirty="0"/>
              <a:t>Ensure staff have PLAS access prior to intent</a:t>
            </a:r>
          </a:p>
        </p:txBody>
      </p:sp>
    </p:spTree>
    <p:extLst>
      <p:ext uri="{BB962C8B-B14F-4D97-AF65-F5344CB8AC3E}">
        <p14:creationId xmlns:p14="http://schemas.microsoft.com/office/powerpoint/2010/main" val="204259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50845B-5A7B-40B3-8251-6015153DE7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578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Assignment &amp; Liquidation Guide</a:t>
            </a:r>
          </a:p>
          <a:p>
            <a:pPr lvl="1"/>
            <a:r>
              <a:rPr lang="en-US">
                <a:hlinkClick r:id="rId7"/>
              </a:rPr>
              <a:t>https://ifap.ed.gov/cbpmaterials/attachments/PerkinsAssignmentandLiquidationGuide.pdf</a:t>
            </a:r>
            <a:endParaRPr lang="en-US"/>
          </a:p>
          <a:p>
            <a:r>
              <a:rPr lang="en-US" dirty="0"/>
              <a:t>NSLDS Perkins Spreadsheet Submittal Instruction Guide</a:t>
            </a:r>
          </a:p>
          <a:p>
            <a:pPr lvl="1"/>
            <a:r>
              <a:rPr lang="en-US">
                <a:hlinkClick r:id="rId8"/>
              </a:rPr>
              <a:t>https://fsadownload.ed.gov/Repository/NSLDSPerkinsJuly2016/PerkinsSpreadsheetSubmittalInstructionGuide.pdf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7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Write the Perfect Thank You Letter | GEICO Living">
            <a:extLst>
              <a:ext uri="{FF2B5EF4-FFF2-40B4-BE49-F238E27FC236}">
                <a16:creationId xmlns:a16="http://schemas.microsoft.com/office/drawing/2014/main" id="{CB9021A8-3D8D-485C-9328-15819011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83" y="1173280"/>
            <a:ext cx="6696362" cy="44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7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E002732-CBB5-405C-BDDC-37C39BF6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A492AF-9B08-416A-9BEC-1EC284C5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E770C-2B15-4943-A508-EA2408AB9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1187B-5E3D-4EC5-8EA0-68475519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&amp; Continuing Education Committee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55E33A-07BE-426F-B937-739F88BF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147E78-70E7-45F6-B2CC-CF90E66C9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Chair:  </a:t>
            </a: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Shannon Crossland, Texas Tech University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sz="1400" i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Arkansas Representative:  </a:t>
            </a: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TBD 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sz="1400" i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Louisiana Representative:  </a:t>
            </a: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Ivory Williams, Southern University Shreveport Louisiana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sz="1400" i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Mexico Representative:  </a:t>
            </a: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TBD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sz="1400" i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Oklahoma Representative:  </a:t>
            </a: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Andrew Hammontree, Francis Tuttle Technology Center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sz="1400" i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8932" lvl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Texas Representative:  </a:t>
            </a: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James Smith, Lone Star College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4119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Perkins Liquidation Best Practices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502D4D-EEA1-441B-8284-6CF894088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81097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23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Program History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 dirty="0"/>
              <a:t>Provide loans to students with exception need</a:t>
            </a:r>
          </a:p>
          <a:p>
            <a:r>
              <a:rPr lang="en-US" dirty="0"/>
              <a:t>National Defense Student Loan (NDSL) Program</a:t>
            </a:r>
          </a:p>
          <a:p>
            <a:r>
              <a:rPr lang="en-US" dirty="0"/>
              <a:t>Perkins Loan Program</a:t>
            </a:r>
          </a:p>
          <a:p>
            <a:r>
              <a:rPr lang="en-US" dirty="0"/>
              <a:t>Administration of Perkins Loans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Perkins Liquidation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D3D1C0-FA1F-4CE8-A29C-902D735A3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6940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403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Liquidation -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FA2F6B-A92D-4D95-8BF2-082E786FB6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53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Required for All Loans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CFDFA6-57BB-4EB7-A992-6A6E20B04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20628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287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PLAS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5C5A21-FA32-4B58-A23F-A2643F9D1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2366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400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PLAS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412683" y="2066925"/>
            <a:ext cx="5331017" cy="25131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01F77F-371E-4B24-81FD-61347091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23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1110</Words>
  <Application>Microsoft Office PowerPoint</Application>
  <PresentationFormat>Widescreen</PresentationFormat>
  <Paragraphs>182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Organic</vt:lpstr>
      <vt:lpstr>Perkins Liquidation –  Best Practices</vt:lpstr>
      <vt:lpstr>Training &amp; Continuing Education Committee</vt:lpstr>
      <vt:lpstr>Perkins Liquidation Best Practices</vt:lpstr>
      <vt:lpstr>Program History</vt:lpstr>
      <vt:lpstr>Perkins Liquidation</vt:lpstr>
      <vt:lpstr>Perkins Liquidation - Steps</vt:lpstr>
      <vt:lpstr>Required for All Loans</vt:lpstr>
      <vt:lpstr>PLAS</vt:lpstr>
      <vt:lpstr>PLAS</vt:lpstr>
      <vt:lpstr>PLAS</vt:lpstr>
      <vt:lpstr>PLAS</vt:lpstr>
      <vt:lpstr>NSLDS</vt:lpstr>
      <vt:lpstr>Then &amp; Now</vt:lpstr>
      <vt:lpstr>Best Practices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Liquidation –  Best Practices</dc:title>
  <dc:creator>Shannon Crossland</dc:creator>
  <cp:lastModifiedBy>Crossland, Shannon</cp:lastModifiedBy>
  <cp:revision>3</cp:revision>
  <cp:lastPrinted>2021-03-24T22:18:18Z</cp:lastPrinted>
  <dcterms:created xsi:type="dcterms:W3CDTF">2021-03-24T22:10:05Z</dcterms:created>
  <dcterms:modified xsi:type="dcterms:W3CDTF">2021-04-27T16:37:11Z</dcterms:modified>
</cp:coreProperties>
</file>