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256" r:id="rId2"/>
    <p:sldId id="267" r:id="rId3"/>
    <p:sldId id="257" r:id="rId4"/>
    <p:sldId id="258" r:id="rId5"/>
    <p:sldId id="260" r:id="rId6"/>
    <p:sldId id="263" r:id="rId7"/>
    <p:sldId id="268"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125768-30AC-4076-A5CA-2D828231A2B5}" v="5" dt="2021-02-24T17:40:56.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8316" autoAdjust="0"/>
  </p:normalViewPr>
  <p:slideViewPr>
    <p:cSldViewPr snapToGrid="0">
      <p:cViewPr varScale="1">
        <p:scale>
          <a:sx n="59" d="100"/>
          <a:sy n="59" d="100"/>
        </p:scale>
        <p:origin x="24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Crossland" userId="ffc80f1a-cdf9-445a-bb6b-cad50f23e664" providerId="ADAL" clId="{79125768-30AC-4076-A5CA-2D828231A2B5}"/>
    <pc:docChg chg="undo custSel addSld delSld modSld sldOrd">
      <pc:chgData name="Shannon Crossland" userId="ffc80f1a-cdf9-445a-bb6b-cad50f23e664" providerId="ADAL" clId="{79125768-30AC-4076-A5CA-2D828231A2B5}" dt="2021-02-25T20:02:29.864" v="4367" actId="20577"/>
      <pc:docMkLst>
        <pc:docMk/>
      </pc:docMkLst>
      <pc:sldChg chg="delSp modSp mod modNotesTx">
        <pc:chgData name="Shannon Crossland" userId="ffc80f1a-cdf9-445a-bb6b-cad50f23e664" providerId="ADAL" clId="{79125768-30AC-4076-A5CA-2D828231A2B5}" dt="2021-02-24T16:52:08.948" v="1166" actId="20577"/>
        <pc:sldMkLst>
          <pc:docMk/>
          <pc:sldMk cId="832084751" sldId="256"/>
        </pc:sldMkLst>
        <pc:spChg chg="mod">
          <ac:chgData name="Shannon Crossland" userId="ffc80f1a-cdf9-445a-bb6b-cad50f23e664" providerId="ADAL" clId="{79125768-30AC-4076-A5CA-2D828231A2B5}" dt="2021-02-24T16:50:27.510" v="933" actId="27636"/>
          <ac:spMkLst>
            <pc:docMk/>
            <pc:sldMk cId="832084751" sldId="256"/>
            <ac:spMk id="2" creationId="{291C10A3-8BBD-4878-8AE8-F93D2D3B16CB}"/>
          </ac:spMkLst>
        </pc:spChg>
        <pc:spChg chg="mod">
          <ac:chgData name="Shannon Crossland" userId="ffc80f1a-cdf9-445a-bb6b-cad50f23e664" providerId="ADAL" clId="{79125768-30AC-4076-A5CA-2D828231A2B5}" dt="2021-02-24T14:26:37.813" v="154" actId="20577"/>
          <ac:spMkLst>
            <pc:docMk/>
            <pc:sldMk cId="832084751" sldId="256"/>
            <ac:spMk id="3" creationId="{CA76B104-7FEF-487B-8376-A45D2782147B}"/>
          </ac:spMkLst>
        </pc:spChg>
        <pc:picChg chg="del">
          <ac:chgData name="Shannon Crossland" userId="ffc80f1a-cdf9-445a-bb6b-cad50f23e664" providerId="ADAL" clId="{79125768-30AC-4076-A5CA-2D828231A2B5}" dt="2021-02-24T14:24:23.652" v="0" actId="478"/>
          <ac:picMkLst>
            <pc:docMk/>
            <pc:sldMk cId="832084751" sldId="256"/>
            <ac:picMk id="1026" creationId="{BAD99437-36FB-402B-852F-558B2B572ABB}"/>
          </ac:picMkLst>
        </pc:picChg>
      </pc:sldChg>
      <pc:sldChg chg="addSp delSp modSp mod setBg modNotesTx">
        <pc:chgData name="Shannon Crossland" userId="ffc80f1a-cdf9-445a-bb6b-cad50f23e664" providerId="ADAL" clId="{79125768-30AC-4076-A5CA-2D828231A2B5}" dt="2021-02-24T17:14:18.672" v="2065" actId="20577"/>
        <pc:sldMkLst>
          <pc:docMk/>
          <pc:sldMk cId="3619789047" sldId="257"/>
        </pc:sldMkLst>
        <pc:spChg chg="mod">
          <ac:chgData name="Shannon Crossland" userId="ffc80f1a-cdf9-445a-bb6b-cad50f23e664" providerId="ADAL" clId="{79125768-30AC-4076-A5CA-2D828231A2B5}" dt="2021-02-24T17:12:49.371" v="1725" actId="26606"/>
          <ac:spMkLst>
            <pc:docMk/>
            <pc:sldMk cId="3619789047" sldId="257"/>
            <ac:spMk id="2" creationId="{C395512D-EEB8-4393-9B47-DFBBCB392AE7}"/>
          </ac:spMkLst>
        </pc:spChg>
        <pc:spChg chg="del mod">
          <ac:chgData name="Shannon Crossland" userId="ffc80f1a-cdf9-445a-bb6b-cad50f23e664" providerId="ADAL" clId="{79125768-30AC-4076-A5CA-2D828231A2B5}" dt="2021-02-24T17:12:18.025" v="1724" actId="26606"/>
          <ac:spMkLst>
            <pc:docMk/>
            <pc:sldMk cId="3619789047" sldId="257"/>
            <ac:spMk id="3" creationId="{E90614B0-2A14-420B-BD58-B5AB91EAFE6D}"/>
          </ac:spMkLst>
        </pc:spChg>
        <pc:spChg chg="add del">
          <ac:chgData name="Shannon Crossland" userId="ffc80f1a-cdf9-445a-bb6b-cad50f23e664" providerId="ADAL" clId="{79125768-30AC-4076-A5CA-2D828231A2B5}" dt="2021-02-24T17:12:49.371" v="1725" actId="26606"/>
          <ac:spMkLst>
            <pc:docMk/>
            <pc:sldMk cId="3619789047" sldId="257"/>
            <ac:spMk id="9" creationId="{8E7CFAA6-1DBB-43B0-BD82-2FB83CF4E4A4}"/>
          </ac:spMkLst>
        </pc:spChg>
        <pc:graphicFrameChg chg="add mod modGraphic">
          <ac:chgData name="Shannon Crossland" userId="ffc80f1a-cdf9-445a-bb6b-cad50f23e664" providerId="ADAL" clId="{79125768-30AC-4076-A5CA-2D828231A2B5}" dt="2021-02-24T17:12:57.757" v="1726" actId="1076"/>
          <ac:graphicFrameMkLst>
            <pc:docMk/>
            <pc:sldMk cId="3619789047" sldId="257"/>
            <ac:graphicFrameMk id="5" creationId="{F5E23BB6-12C0-433E-A09B-CB3D6E6A7D77}"/>
          </ac:graphicFrameMkLst>
        </pc:graphicFrameChg>
      </pc:sldChg>
      <pc:sldChg chg="addSp delSp modSp mod setBg setClrOvrMap modNotesTx">
        <pc:chgData name="Shannon Crossland" userId="ffc80f1a-cdf9-445a-bb6b-cad50f23e664" providerId="ADAL" clId="{79125768-30AC-4076-A5CA-2D828231A2B5}" dt="2021-02-24T17:49:56.213" v="2874" actId="26606"/>
        <pc:sldMkLst>
          <pc:docMk/>
          <pc:sldMk cId="1306067326" sldId="258"/>
        </pc:sldMkLst>
        <pc:spChg chg="mod">
          <ac:chgData name="Shannon Crossland" userId="ffc80f1a-cdf9-445a-bb6b-cad50f23e664" providerId="ADAL" clId="{79125768-30AC-4076-A5CA-2D828231A2B5}" dt="2021-02-24T17:49:56.213" v="2874" actId="26606"/>
          <ac:spMkLst>
            <pc:docMk/>
            <pc:sldMk cId="1306067326" sldId="258"/>
            <ac:spMk id="2" creationId="{0EA5C149-A82E-4C14-93FE-83EF990828FF}"/>
          </ac:spMkLst>
        </pc:spChg>
        <pc:spChg chg="add del mod">
          <ac:chgData name="Shannon Crossland" userId="ffc80f1a-cdf9-445a-bb6b-cad50f23e664" providerId="ADAL" clId="{79125768-30AC-4076-A5CA-2D828231A2B5}" dt="2021-02-24T17:49:56.213" v="2874" actId="26606"/>
          <ac:spMkLst>
            <pc:docMk/>
            <pc:sldMk cId="1306067326" sldId="258"/>
            <ac:spMk id="3" creationId="{83A105D5-25EF-4719-BC58-90A7031A9760}"/>
          </ac:spMkLst>
        </pc:spChg>
        <pc:spChg chg="add">
          <ac:chgData name="Shannon Crossland" userId="ffc80f1a-cdf9-445a-bb6b-cad50f23e664" providerId="ADAL" clId="{79125768-30AC-4076-A5CA-2D828231A2B5}" dt="2021-02-24T17:49:56.213" v="2874" actId="26606"/>
          <ac:spMkLst>
            <pc:docMk/>
            <pc:sldMk cId="1306067326" sldId="258"/>
            <ac:spMk id="8" creationId="{8E7CFAA6-1DBB-43B0-BD82-2FB83CF4E4A4}"/>
          </ac:spMkLst>
        </pc:spChg>
        <pc:spChg chg="add">
          <ac:chgData name="Shannon Crossland" userId="ffc80f1a-cdf9-445a-bb6b-cad50f23e664" providerId="ADAL" clId="{79125768-30AC-4076-A5CA-2D828231A2B5}" dt="2021-02-24T17:49:56.213" v="2874" actId="26606"/>
          <ac:spMkLst>
            <pc:docMk/>
            <pc:sldMk cId="1306067326" sldId="258"/>
            <ac:spMk id="11" creationId="{83A105D5-25EF-4719-BC58-90A7031A9760}"/>
          </ac:spMkLst>
        </pc:spChg>
        <pc:graphicFrameChg chg="add del">
          <ac:chgData name="Shannon Crossland" userId="ffc80f1a-cdf9-445a-bb6b-cad50f23e664" providerId="ADAL" clId="{79125768-30AC-4076-A5CA-2D828231A2B5}" dt="2021-02-24T17:49:50.253" v="2869" actId="26606"/>
          <ac:graphicFrameMkLst>
            <pc:docMk/>
            <pc:sldMk cId="1306067326" sldId="258"/>
            <ac:graphicFrameMk id="5" creationId="{C4677A6D-D76A-471E-B05E-5191661C4C59}"/>
          </ac:graphicFrameMkLst>
        </pc:graphicFrameChg>
        <pc:graphicFrameChg chg="add del">
          <ac:chgData name="Shannon Crossland" userId="ffc80f1a-cdf9-445a-bb6b-cad50f23e664" providerId="ADAL" clId="{79125768-30AC-4076-A5CA-2D828231A2B5}" dt="2021-02-24T17:49:51.790" v="2871" actId="26606"/>
          <ac:graphicFrameMkLst>
            <pc:docMk/>
            <pc:sldMk cId="1306067326" sldId="258"/>
            <ac:graphicFrameMk id="7" creationId="{928B0DCB-E257-4C4E-A7CF-23DA1020CD40}"/>
          </ac:graphicFrameMkLst>
        </pc:graphicFrameChg>
        <pc:graphicFrameChg chg="add del">
          <ac:chgData name="Shannon Crossland" userId="ffc80f1a-cdf9-445a-bb6b-cad50f23e664" providerId="ADAL" clId="{79125768-30AC-4076-A5CA-2D828231A2B5}" dt="2021-02-24T17:49:56.213" v="2873" actId="26606"/>
          <ac:graphicFrameMkLst>
            <pc:docMk/>
            <pc:sldMk cId="1306067326" sldId="258"/>
            <ac:graphicFrameMk id="9" creationId="{4E65F602-43AC-43E2-8978-1F2C8B83F118}"/>
          </ac:graphicFrameMkLst>
        </pc:graphicFrameChg>
        <pc:cxnChg chg="add">
          <ac:chgData name="Shannon Crossland" userId="ffc80f1a-cdf9-445a-bb6b-cad50f23e664" providerId="ADAL" clId="{79125768-30AC-4076-A5CA-2D828231A2B5}" dt="2021-02-24T17:49:56.213" v="2874" actId="26606"/>
          <ac:cxnSpMkLst>
            <pc:docMk/>
            <pc:sldMk cId="1306067326" sldId="258"/>
            <ac:cxnSpMk id="10" creationId="{9E13708B-D2E3-41E3-BD49-F910056473ED}"/>
          </ac:cxnSpMkLst>
        </pc:cxnChg>
      </pc:sldChg>
      <pc:sldChg chg="modSp del">
        <pc:chgData name="Shannon Crossland" userId="ffc80f1a-cdf9-445a-bb6b-cad50f23e664" providerId="ADAL" clId="{79125768-30AC-4076-A5CA-2D828231A2B5}" dt="2021-02-24T17:42:52.956" v="2716" actId="47"/>
        <pc:sldMkLst>
          <pc:docMk/>
          <pc:sldMk cId="2939488895" sldId="259"/>
        </pc:sldMkLst>
        <pc:spChg chg="mod">
          <ac:chgData name="Shannon Crossland" userId="ffc80f1a-cdf9-445a-bb6b-cad50f23e664" providerId="ADAL" clId="{79125768-30AC-4076-A5CA-2D828231A2B5}" dt="2021-02-24T14:25:12.078" v="1"/>
          <ac:spMkLst>
            <pc:docMk/>
            <pc:sldMk cId="2939488895" sldId="259"/>
            <ac:spMk id="2" creationId="{3B2A9467-325C-4230-A461-616F306E413C}"/>
          </ac:spMkLst>
        </pc:spChg>
      </pc:sldChg>
      <pc:sldChg chg="addSp delSp modSp mod modNotesTx">
        <pc:chgData name="Shannon Crossland" userId="ffc80f1a-cdf9-445a-bb6b-cad50f23e664" providerId="ADAL" clId="{79125768-30AC-4076-A5CA-2D828231A2B5}" dt="2021-02-24T21:06:42.338" v="4221" actId="20577"/>
        <pc:sldMkLst>
          <pc:docMk/>
          <pc:sldMk cId="2555200798" sldId="260"/>
        </pc:sldMkLst>
        <pc:spChg chg="mod">
          <ac:chgData name="Shannon Crossland" userId="ffc80f1a-cdf9-445a-bb6b-cad50f23e664" providerId="ADAL" clId="{79125768-30AC-4076-A5CA-2D828231A2B5}" dt="2021-02-24T17:50:15.543" v="2877" actId="20577"/>
          <ac:spMkLst>
            <pc:docMk/>
            <pc:sldMk cId="2555200798" sldId="260"/>
            <ac:spMk id="2" creationId="{A18D10DE-616D-4315-8CA5-BFF6EFEC7C53}"/>
          </ac:spMkLst>
        </pc:spChg>
        <pc:spChg chg="del mod">
          <ac:chgData name="Shannon Crossland" userId="ffc80f1a-cdf9-445a-bb6b-cad50f23e664" providerId="ADAL" clId="{79125768-30AC-4076-A5CA-2D828231A2B5}" dt="2021-02-24T18:02:50.339" v="3241" actId="22"/>
          <ac:spMkLst>
            <pc:docMk/>
            <pc:sldMk cId="2555200798" sldId="260"/>
            <ac:spMk id="3" creationId="{A3F6F192-575B-46A8-8D98-CA97DB0712EE}"/>
          </ac:spMkLst>
        </pc:spChg>
        <pc:picChg chg="add mod ord">
          <ac:chgData name="Shannon Crossland" userId="ffc80f1a-cdf9-445a-bb6b-cad50f23e664" providerId="ADAL" clId="{79125768-30AC-4076-A5CA-2D828231A2B5}" dt="2021-02-24T18:02:55.207" v="3242" actId="1076"/>
          <ac:picMkLst>
            <pc:docMk/>
            <pc:sldMk cId="2555200798" sldId="260"/>
            <ac:picMk id="5" creationId="{355A926E-E108-4E5C-B02D-732E81BBF73D}"/>
          </ac:picMkLst>
        </pc:picChg>
      </pc:sldChg>
      <pc:sldChg chg="modSp del">
        <pc:chgData name="Shannon Crossland" userId="ffc80f1a-cdf9-445a-bb6b-cad50f23e664" providerId="ADAL" clId="{79125768-30AC-4076-A5CA-2D828231A2B5}" dt="2021-02-24T18:03:42.411" v="3288" actId="47"/>
        <pc:sldMkLst>
          <pc:docMk/>
          <pc:sldMk cId="3765930164" sldId="261"/>
        </pc:sldMkLst>
        <pc:spChg chg="mod">
          <ac:chgData name="Shannon Crossland" userId="ffc80f1a-cdf9-445a-bb6b-cad50f23e664" providerId="ADAL" clId="{79125768-30AC-4076-A5CA-2D828231A2B5}" dt="2021-02-24T14:25:12.078" v="1"/>
          <ac:spMkLst>
            <pc:docMk/>
            <pc:sldMk cId="3765930164" sldId="261"/>
            <ac:spMk id="2" creationId="{5D8673BC-DE05-4188-81C9-6A2F64F39C7D}"/>
          </ac:spMkLst>
        </pc:spChg>
        <pc:spChg chg="mod">
          <ac:chgData name="Shannon Crossland" userId="ffc80f1a-cdf9-445a-bb6b-cad50f23e664" providerId="ADAL" clId="{79125768-30AC-4076-A5CA-2D828231A2B5}" dt="2021-02-24T14:25:12.078" v="1"/>
          <ac:spMkLst>
            <pc:docMk/>
            <pc:sldMk cId="3765930164" sldId="261"/>
            <ac:spMk id="3" creationId="{CD09E8E7-ABBE-45CC-87A3-63320C30B302}"/>
          </ac:spMkLst>
        </pc:spChg>
      </pc:sldChg>
      <pc:sldChg chg="modSp del mod">
        <pc:chgData name="Shannon Crossland" userId="ffc80f1a-cdf9-445a-bb6b-cad50f23e664" providerId="ADAL" clId="{79125768-30AC-4076-A5CA-2D828231A2B5}" dt="2021-02-24T18:03:45.080" v="3289" actId="47"/>
        <pc:sldMkLst>
          <pc:docMk/>
          <pc:sldMk cId="899502694" sldId="262"/>
        </pc:sldMkLst>
        <pc:spChg chg="mod">
          <ac:chgData name="Shannon Crossland" userId="ffc80f1a-cdf9-445a-bb6b-cad50f23e664" providerId="ADAL" clId="{79125768-30AC-4076-A5CA-2D828231A2B5}" dt="2021-02-24T14:25:12.078" v="1"/>
          <ac:spMkLst>
            <pc:docMk/>
            <pc:sldMk cId="899502694" sldId="262"/>
            <ac:spMk id="2" creationId="{566DA534-E4B4-4B30-89AC-7610B31B41EC}"/>
          </ac:spMkLst>
        </pc:spChg>
        <pc:spChg chg="mod">
          <ac:chgData name="Shannon Crossland" userId="ffc80f1a-cdf9-445a-bb6b-cad50f23e664" providerId="ADAL" clId="{79125768-30AC-4076-A5CA-2D828231A2B5}" dt="2021-02-24T14:25:12.171" v="2" actId="27636"/>
          <ac:spMkLst>
            <pc:docMk/>
            <pc:sldMk cId="899502694" sldId="262"/>
            <ac:spMk id="3" creationId="{C31CED51-2034-4636-ABD5-803A0E81C969}"/>
          </ac:spMkLst>
        </pc:spChg>
      </pc:sldChg>
      <pc:sldChg chg="addSp delSp modSp mod setBg modNotesTx">
        <pc:chgData name="Shannon Crossland" userId="ffc80f1a-cdf9-445a-bb6b-cad50f23e664" providerId="ADAL" clId="{79125768-30AC-4076-A5CA-2D828231A2B5}" dt="2021-02-24T18:04:25.104" v="3446" actId="20577"/>
        <pc:sldMkLst>
          <pc:docMk/>
          <pc:sldMk cId="2913675523" sldId="263"/>
        </pc:sldMkLst>
        <pc:spChg chg="mod">
          <ac:chgData name="Shannon Crossland" userId="ffc80f1a-cdf9-445a-bb6b-cad50f23e664" providerId="ADAL" clId="{79125768-30AC-4076-A5CA-2D828231A2B5}" dt="2021-02-24T17:34:50.025" v="2333" actId="26606"/>
          <ac:spMkLst>
            <pc:docMk/>
            <pc:sldMk cId="2913675523" sldId="263"/>
            <ac:spMk id="2" creationId="{25011E84-1288-4E44-B8A8-4488CE4D6F53}"/>
          </ac:spMkLst>
        </pc:spChg>
        <pc:spChg chg="add del mod">
          <ac:chgData name="Shannon Crossland" userId="ffc80f1a-cdf9-445a-bb6b-cad50f23e664" providerId="ADAL" clId="{79125768-30AC-4076-A5CA-2D828231A2B5}" dt="2021-02-24T17:34:50.025" v="2333" actId="26606"/>
          <ac:spMkLst>
            <pc:docMk/>
            <pc:sldMk cId="2913675523" sldId="263"/>
            <ac:spMk id="3" creationId="{86F205EF-5F85-4F1D-8901-E8EB7BF193F0}"/>
          </ac:spMkLst>
        </pc:spChg>
        <pc:spChg chg="add">
          <ac:chgData name="Shannon Crossland" userId="ffc80f1a-cdf9-445a-bb6b-cad50f23e664" providerId="ADAL" clId="{79125768-30AC-4076-A5CA-2D828231A2B5}" dt="2021-02-24T17:34:50.025" v="2333" actId="26606"/>
          <ac:spMkLst>
            <pc:docMk/>
            <pc:sldMk cId="2913675523" sldId="263"/>
            <ac:spMk id="8" creationId="{AD6F6937-3B5A-4391-9F37-58A571B362A9}"/>
          </ac:spMkLst>
        </pc:spChg>
        <pc:spChg chg="add del">
          <ac:chgData name="Shannon Crossland" userId="ffc80f1a-cdf9-445a-bb6b-cad50f23e664" providerId="ADAL" clId="{79125768-30AC-4076-A5CA-2D828231A2B5}" dt="2021-02-24T17:34:50.025" v="2332" actId="26606"/>
          <ac:spMkLst>
            <pc:docMk/>
            <pc:sldMk cId="2913675523" sldId="263"/>
            <ac:spMk id="9" creationId="{8E7CFAA6-1DBB-43B0-BD82-2FB83CF4E4A4}"/>
          </ac:spMkLst>
        </pc:spChg>
        <pc:spChg chg="add mod">
          <ac:chgData name="Shannon Crossland" userId="ffc80f1a-cdf9-445a-bb6b-cad50f23e664" providerId="ADAL" clId="{79125768-30AC-4076-A5CA-2D828231A2B5}" dt="2021-02-24T17:36:21.799" v="2351" actId="1076"/>
          <ac:spMkLst>
            <pc:docMk/>
            <pc:sldMk cId="2913675523" sldId="263"/>
            <ac:spMk id="11" creationId="{86F205EF-5F85-4F1D-8901-E8EB7BF193F0}"/>
          </ac:spMkLst>
        </pc:spChg>
        <pc:graphicFrameChg chg="add del">
          <ac:chgData name="Shannon Crossland" userId="ffc80f1a-cdf9-445a-bb6b-cad50f23e664" providerId="ADAL" clId="{79125768-30AC-4076-A5CA-2D828231A2B5}" dt="2021-02-24T17:34:50.025" v="2332" actId="26606"/>
          <ac:graphicFrameMkLst>
            <pc:docMk/>
            <pc:sldMk cId="2913675523" sldId="263"/>
            <ac:graphicFrameMk id="5" creationId="{4706CF13-0D5B-4117-B4F7-9D63133A6471}"/>
          </ac:graphicFrameMkLst>
        </pc:graphicFrameChg>
      </pc:sldChg>
      <pc:sldChg chg="addSp delSp modSp mod modNotesTx">
        <pc:chgData name="Shannon Crossland" userId="ffc80f1a-cdf9-445a-bb6b-cad50f23e664" providerId="ADAL" clId="{79125768-30AC-4076-A5CA-2D828231A2B5}" dt="2021-02-24T18:15:06.952" v="4180" actId="26606"/>
        <pc:sldMkLst>
          <pc:docMk/>
          <pc:sldMk cId="3439914657" sldId="265"/>
        </pc:sldMkLst>
        <pc:spChg chg="mod">
          <ac:chgData name="Shannon Crossland" userId="ffc80f1a-cdf9-445a-bb6b-cad50f23e664" providerId="ADAL" clId="{79125768-30AC-4076-A5CA-2D828231A2B5}" dt="2021-02-24T14:25:12.078" v="1"/>
          <ac:spMkLst>
            <pc:docMk/>
            <pc:sldMk cId="3439914657" sldId="265"/>
            <ac:spMk id="2" creationId="{DF984910-452B-4F71-B72B-03FA74466A23}"/>
          </ac:spMkLst>
        </pc:spChg>
        <pc:spChg chg="add del mod">
          <ac:chgData name="Shannon Crossland" userId="ffc80f1a-cdf9-445a-bb6b-cad50f23e664" providerId="ADAL" clId="{79125768-30AC-4076-A5CA-2D828231A2B5}" dt="2021-02-24T18:15:06.952" v="4180" actId="26606"/>
          <ac:spMkLst>
            <pc:docMk/>
            <pc:sldMk cId="3439914657" sldId="265"/>
            <ac:spMk id="3" creationId="{675C600E-FEBE-4CDF-9792-0C7256E0801C}"/>
          </ac:spMkLst>
        </pc:spChg>
        <pc:graphicFrameChg chg="add del">
          <ac:chgData name="Shannon Crossland" userId="ffc80f1a-cdf9-445a-bb6b-cad50f23e664" providerId="ADAL" clId="{79125768-30AC-4076-A5CA-2D828231A2B5}" dt="2021-02-24T18:15:06.935" v="4179" actId="26606"/>
          <ac:graphicFrameMkLst>
            <pc:docMk/>
            <pc:sldMk cId="3439914657" sldId="265"/>
            <ac:graphicFrameMk id="5" creationId="{89D8580A-86DB-4F39-A836-4B998AA79942}"/>
          </ac:graphicFrameMkLst>
        </pc:graphicFrameChg>
        <pc:graphicFrameChg chg="add">
          <ac:chgData name="Shannon Crossland" userId="ffc80f1a-cdf9-445a-bb6b-cad50f23e664" providerId="ADAL" clId="{79125768-30AC-4076-A5CA-2D828231A2B5}" dt="2021-02-24T18:15:06.952" v="4180" actId="26606"/>
          <ac:graphicFrameMkLst>
            <pc:docMk/>
            <pc:sldMk cId="3439914657" sldId="265"/>
            <ac:graphicFrameMk id="7" creationId="{B8816BD2-E84F-4D37-B2B5-FD44D37CD5E3}"/>
          </ac:graphicFrameMkLst>
        </pc:graphicFrameChg>
      </pc:sldChg>
      <pc:sldChg chg="modSp mod modNotesTx">
        <pc:chgData name="Shannon Crossland" userId="ffc80f1a-cdf9-445a-bb6b-cad50f23e664" providerId="ADAL" clId="{79125768-30AC-4076-A5CA-2D828231A2B5}" dt="2021-02-24T17:27:57.762" v="2328" actId="1076"/>
        <pc:sldMkLst>
          <pc:docMk/>
          <pc:sldMk cId="358178934" sldId="266"/>
        </pc:sldMkLst>
        <pc:picChg chg="mod">
          <ac:chgData name="Shannon Crossland" userId="ffc80f1a-cdf9-445a-bb6b-cad50f23e664" providerId="ADAL" clId="{79125768-30AC-4076-A5CA-2D828231A2B5}" dt="2021-02-24T17:27:57.762" v="2328" actId="1076"/>
          <ac:picMkLst>
            <pc:docMk/>
            <pc:sldMk cId="358178934" sldId="266"/>
            <ac:picMk id="1026" creationId="{C4B83D90-AB69-4FCF-A027-71E8E5B4F5D6}"/>
          </ac:picMkLst>
        </pc:picChg>
      </pc:sldChg>
      <pc:sldChg chg="addSp delSp modSp new mod ord setBg setClrOvrMap modNotesTx">
        <pc:chgData name="Shannon Crossland" userId="ffc80f1a-cdf9-445a-bb6b-cad50f23e664" providerId="ADAL" clId="{79125768-30AC-4076-A5CA-2D828231A2B5}" dt="2021-02-25T20:02:29.864" v="4367" actId="20577"/>
        <pc:sldMkLst>
          <pc:docMk/>
          <pc:sldMk cId="3641194683" sldId="267"/>
        </pc:sldMkLst>
        <pc:spChg chg="mod">
          <ac:chgData name="Shannon Crossland" userId="ffc80f1a-cdf9-445a-bb6b-cad50f23e664" providerId="ADAL" clId="{79125768-30AC-4076-A5CA-2D828231A2B5}" dt="2021-02-24T16:41:21.951" v="626" actId="122"/>
          <ac:spMkLst>
            <pc:docMk/>
            <pc:sldMk cId="3641194683" sldId="267"/>
            <ac:spMk id="2" creationId="{2901187B-5E3D-4EC5-8EA0-684755194708}"/>
          </ac:spMkLst>
        </pc:spChg>
        <pc:spChg chg="add del">
          <ac:chgData name="Shannon Crossland" userId="ffc80f1a-cdf9-445a-bb6b-cad50f23e664" providerId="ADAL" clId="{79125768-30AC-4076-A5CA-2D828231A2B5}" dt="2021-02-24T16:40:19.303" v="553" actId="26606"/>
          <ac:spMkLst>
            <pc:docMk/>
            <pc:sldMk cId="3641194683" sldId="267"/>
            <ac:spMk id="3" creationId="{83147E78-70E7-45F6-B2CC-CF90E66C92E3}"/>
          </ac:spMkLst>
        </pc:spChg>
        <pc:spChg chg="add">
          <ac:chgData name="Shannon Crossland" userId="ffc80f1a-cdf9-445a-bb6b-cad50f23e664" providerId="ADAL" clId="{79125768-30AC-4076-A5CA-2D828231A2B5}" dt="2021-02-24T16:40:19.303" v="553" actId="26606"/>
          <ac:spMkLst>
            <pc:docMk/>
            <pc:sldMk cId="3641194683" sldId="267"/>
            <ac:spMk id="8" creationId="{788D80A3-503A-400A-9D7F-99EC3CE0654D}"/>
          </ac:spMkLst>
        </pc:spChg>
        <pc:spChg chg="add del">
          <ac:chgData name="Shannon Crossland" userId="ffc80f1a-cdf9-445a-bb6b-cad50f23e664" providerId="ADAL" clId="{79125768-30AC-4076-A5CA-2D828231A2B5}" dt="2021-02-24T16:40:19.303" v="552" actId="26606"/>
          <ac:spMkLst>
            <pc:docMk/>
            <pc:sldMk cId="3641194683" sldId="267"/>
            <ac:spMk id="9" creationId="{CD333CBE-B699-4E3B-9F45-C045F773434F}"/>
          </ac:spMkLst>
        </pc:spChg>
        <pc:spChg chg="add del">
          <ac:chgData name="Shannon Crossland" userId="ffc80f1a-cdf9-445a-bb6b-cad50f23e664" providerId="ADAL" clId="{79125768-30AC-4076-A5CA-2D828231A2B5}" dt="2021-02-24T16:40:19.303" v="552" actId="26606"/>
          <ac:spMkLst>
            <pc:docMk/>
            <pc:sldMk cId="3641194683" sldId="267"/>
            <ac:spMk id="11" creationId="{C6EDEBB9-8437-4875-ABEA-0AEDE2C90D72}"/>
          </ac:spMkLst>
        </pc:spChg>
        <pc:spChg chg="add mod">
          <ac:chgData name="Shannon Crossland" userId="ffc80f1a-cdf9-445a-bb6b-cad50f23e664" providerId="ADAL" clId="{79125768-30AC-4076-A5CA-2D828231A2B5}" dt="2021-02-25T20:01:31.713" v="4297" actId="20577"/>
          <ac:spMkLst>
            <pc:docMk/>
            <pc:sldMk cId="3641194683" sldId="267"/>
            <ac:spMk id="13" creationId="{83147E78-70E7-45F6-B2CC-CF90E66C92E3}"/>
          </ac:spMkLst>
        </pc:spChg>
        <pc:picChg chg="add del">
          <ac:chgData name="Shannon Crossland" userId="ffc80f1a-cdf9-445a-bb6b-cad50f23e664" providerId="ADAL" clId="{79125768-30AC-4076-A5CA-2D828231A2B5}" dt="2021-02-24T16:40:19.303" v="552" actId="26606"/>
          <ac:picMkLst>
            <pc:docMk/>
            <pc:sldMk cId="3641194683" sldId="267"/>
            <ac:picMk id="5" creationId="{0F2708E3-B3AD-4C5F-A76B-BF9F51A7EA6A}"/>
          </ac:picMkLst>
        </pc:picChg>
      </pc:sldChg>
      <pc:sldChg chg="addSp modSp new mod setBg modNotesTx">
        <pc:chgData name="Shannon Crossland" userId="ffc80f1a-cdf9-445a-bb6b-cad50f23e664" providerId="ADAL" clId="{79125768-30AC-4076-A5CA-2D828231A2B5}" dt="2021-02-24T18:11:30.761" v="4005" actId="26606"/>
        <pc:sldMkLst>
          <pc:docMk/>
          <pc:sldMk cId="3439452931" sldId="268"/>
        </pc:sldMkLst>
        <pc:spChg chg="mod ord">
          <ac:chgData name="Shannon Crossland" userId="ffc80f1a-cdf9-445a-bb6b-cad50f23e664" providerId="ADAL" clId="{79125768-30AC-4076-A5CA-2D828231A2B5}" dt="2021-02-24T18:11:30.761" v="4005" actId="26606"/>
          <ac:spMkLst>
            <pc:docMk/>
            <pc:sldMk cId="3439452931" sldId="268"/>
            <ac:spMk id="2" creationId="{CC31FAF7-ABEE-4767-BF8F-9AB705F90A54}"/>
          </ac:spMkLst>
        </pc:spChg>
        <pc:spChg chg="mod">
          <ac:chgData name="Shannon Crossland" userId="ffc80f1a-cdf9-445a-bb6b-cad50f23e664" providerId="ADAL" clId="{79125768-30AC-4076-A5CA-2D828231A2B5}" dt="2021-02-24T18:11:30.761" v="4005" actId="26606"/>
          <ac:spMkLst>
            <pc:docMk/>
            <pc:sldMk cId="3439452931" sldId="268"/>
            <ac:spMk id="3" creationId="{C5EEC460-9E26-4109-A61A-4DB602A7118F}"/>
          </ac:spMkLst>
        </pc:spChg>
        <pc:spChg chg="add">
          <ac:chgData name="Shannon Crossland" userId="ffc80f1a-cdf9-445a-bb6b-cad50f23e664" providerId="ADAL" clId="{79125768-30AC-4076-A5CA-2D828231A2B5}" dt="2021-02-24T18:11:30.761" v="4005" actId="26606"/>
          <ac:spMkLst>
            <pc:docMk/>
            <pc:sldMk cId="3439452931" sldId="268"/>
            <ac:spMk id="8" creationId="{854C4829-CF39-4CF4-973E-6F5A32F80A25}"/>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FD7F77-3D67-4A09-9A32-F5E9D6271C0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ECBF7D00-5419-47B8-A8A4-51B8B4627F7B}">
      <dgm:prSet/>
      <dgm:spPr/>
      <dgm:t>
        <a:bodyPr/>
        <a:lstStyle/>
        <a:p>
          <a:pPr>
            <a:lnSpc>
              <a:spcPct val="100000"/>
            </a:lnSpc>
          </a:pPr>
          <a:r>
            <a:rPr lang="en-US"/>
            <a:t>Ethics</a:t>
          </a:r>
        </a:p>
      </dgm:t>
    </dgm:pt>
    <dgm:pt modelId="{37515AD1-CB64-4485-BF2B-FFF824D57934}" type="parTrans" cxnId="{C27E2934-DB85-4698-9D8F-564CE2AD413D}">
      <dgm:prSet/>
      <dgm:spPr/>
      <dgm:t>
        <a:bodyPr/>
        <a:lstStyle/>
        <a:p>
          <a:endParaRPr lang="en-US"/>
        </a:p>
      </dgm:t>
    </dgm:pt>
    <dgm:pt modelId="{EDFFF2CE-E598-4E06-B1F2-594554DBA240}" type="sibTrans" cxnId="{C27E2934-DB85-4698-9D8F-564CE2AD413D}">
      <dgm:prSet/>
      <dgm:spPr/>
      <dgm:t>
        <a:bodyPr/>
        <a:lstStyle/>
        <a:p>
          <a:pPr>
            <a:lnSpc>
              <a:spcPct val="100000"/>
            </a:lnSpc>
          </a:pPr>
          <a:endParaRPr lang="en-US"/>
        </a:p>
      </dgm:t>
    </dgm:pt>
    <dgm:pt modelId="{EB0EBA67-A0F1-473C-A870-22D8CB6339B6}">
      <dgm:prSet/>
      <dgm:spPr/>
      <dgm:t>
        <a:bodyPr/>
        <a:lstStyle/>
        <a:p>
          <a:pPr>
            <a:lnSpc>
              <a:spcPct val="100000"/>
            </a:lnSpc>
          </a:pPr>
          <a:r>
            <a:rPr lang="en-US"/>
            <a:t>Codes of Conduct</a:t>
          </a:r>
        </a:p>
      </dgm:t>
    </dgm:pt>
    <dgm:pt modelId="{57E5DBD9-ADCF-4A69-B1F0-61635B52C682}" type="parTrans" cxnId="{86C40CC0-F21B-4698-B276-4473F89C87BF}">
      <dgm:prSet/>
      <dgm:spPr/>
      <dgm:t>
        <a:bodyPr/>
        <a:lstStyle/>
        <a:p>
          <a:endParaRPr lang="en-US"/>
        </a:p>
      </dgm:t>
    </dgm:pt>
    <dgm:pt modelId="{099B5DDD-5BA4-49B5-862B-B7844279AF0F}" type="sibTrans" cxnId="{86C40CC0-F21B-4698-B276-4473F89C87BF}">
      <dgm:prSet/>
      <dgm:spPr/>
      <dgm:t>
        <a:bodyPr/>
        <a:lstStyle/>
        <a:p>
          <a:pPr>
            <a:lnSpc>
              <a:spcPct val="100000"/>
            </a:lnSpc>
          </a:pPr>
          <a:endParaRPr lang="en-US"/>
        </a:p>
      </dgm:t>
    </dgm:pt>
    <dgm:pt modelId="{56096E14-0B9C-4017-A2C3-32EA2B164E52}">
      <dgm:prSet/>
      <dgm:spPr/>
      <dgm:t>
        <a:bodyPr/>
        <a:lstStyle/>
        <a:p>
          <a:pPr>
            <a:lnSpc>
              <a:spcPct val="100000"/>
            </a:lnSpc>
          </a:pPr>
          <a:r>
            <a:rPr lang="en-US"/>
            <a:t>NASFAA Statement of Ethical Principles</a:t>
          </a:r>
        </a:p>
      </dgm:t>
    </dgm:pt>
    <dgm:pt modelId="{2032CD8E-1483-43FD-A80C-9339AF584B66}" type="parTrans" cxnId="{A286A32F-68BA-4016-9701-EA056F0146B4}">
      <dgm:prSet/>
      <dgm:spPr/>
      <dgm:t>
        <a:bodyPr/>
        <a:lstStyle/>
        <a:p>
          <a:endParaRPr lang="en-US"/>
        </a:p>
      </dgm:t>
    </dgm:pt>
    <dgm:pt modelId="{9238E02D-DB84-4C3D-9F76-2AF7DE9E1B25}" type="sibTrans" cxnId="{A286A32F-68BA-4016-9701-EA056F0146B4}">
      <dgm:prSet/>
      <dgm:spPr/>
      <dgm:t>
        <a:bodyPr/>
        <a:lstStyle/>
        <a:p>
          <a:pPr>
            <a:lnSpc>
              <a:spcPct val="100000"/>
            </a:lnSpc>
          </a:pPr>
          <a:endParaRPr lang="en-US"/>
        </a:p>
      </dgm:t>
    </dgm:pt>
    <dgm:pt modelId="{FDCD6BAC-05F4-4B34-B150-1A8778F8E2AA}">
      <dgm:prSet/>
      <dgm:spPr/>
      <dgm:t>
        <a:bodyPr/>
        <a:lstStyle/>
        <a:p>
          <a:pPr>
            <a:lnSpc>
              <a:spcPct val="100000"/>
            </a:lnSpc>
          </a:pPr>
          <a:r>
            <a:rPr lang="en-US"/>
            <a:t>Social Media</a:t>
          </a:r>
        </a:p>
      </dgm:t>
    </dgm:pt>
    <dgm:pt modelId="{2E85C863-F0B6-4185-9555-A87738D7E085}" type="parTrans" cxnId="{D8FFD544-D28A-4364-8EC7-DA8142F517F6}">
      <dgm:prSet/>
      <dgm:spPr/>
      <dgm:t>
        <a:bodyPr/>
        <a:lstStyle/>
        <a:p>
          <a:endParaRPr lang="en-US"/>
        </a:p>
      </dgm:t>
    </dgm:pt>
    <dgm:pt modelId="{DD18C0A8-F4BB-441B-A2FA-3266AD9C044A}" type="sibTrans" cxnId="{D8FFD544-D28A-4364-8EC7-DA8142F517F6}">
      <dgm:prSet/>
      <dgm:spPr/>
      <dgm:t>
        <a:bodyPr/>
        <a:lstStyle/>
        <a:p>
          <a:pPr>
            <a:lnSpc>
              <a:spcPct val="100000"/>
            </a:lnSpc>
          </a:pPr>
          <a:endParaRPr lang="en-US"/>
        </a:p>
      </dgm:t>
    </dgm:pt>
    <dgm:pt modelId="{5ADF2189-E360-4C18-9C51-D0497DA870DE}">
      <dgm:prSet/>
      <dgm:spPr/>
      <dgm:t>
        <a:bodyPr/>
        <a:lstStyle/>
        <a:p>
          <a:pPr>
            <a:lnSpc>
              <a:spcPct val="100000"/>
            </a:lnSpc>
          </a:pPr>
          <a:r>
            <a:rPr lang="en-US"/>
            <a:t>Summary</a:t>
          </a:r>
        </a:p>
      </dgm:t>
    </dgm:pt>
    <dgm:pt modelId="{73EFFBE3-ACF4-4109-ABD7-ED4EAFD4AFD4}" type="parTrans" cxnId="{9D0D7C09-CD59-4D18-861D-E251AC947ADB}">
      <dgm:prSet/>
      <dgm:spPr/>
      <dgm:t>
        <a:bodyPr/>
        <a:lstStyle/>
        <a:p>
          <a:endParaRPr lang="en-US"/>
        </a:p>
      </dgm:t>
    </dgm:pt>
    <dgm:pt modelId="{4FDB5E62-5282-4628-ACF7-A1E2105E5451}" type="sibTrans" cxnId="{9D0D7C09-CD59-4D18-861D-E251AC947ADB}">
      <dgm:prSet/>
      <dgm:spPr/>
      <dgm:t>
        <a:bodyPr/>
        <a:lstStyle/>
        <a:p>
          <a:pPr>
            <a:lnSpc>
              <a:spcPct val="100000"/>
            </a:lnSpc>
          </a:pPr>
          <a:endParaRPr lang="en-US"/>
        </a:p>
      </dgm:t>
    </dgm:pt>
    <dgm:pt modelId="{24F9EADA-6428-4371-B8DD-92D88B3EB205}">
      <dgm:prSet/>
      <dgm:spPr/>
      <dgm:t>
        <a:bodyPr/>
        <a:lstStyle/>
        <a:p>
          <a:pPr>
            <a:lnSpc>
              <a:spcPct val="100000"/>
            </a:lnSpc>
          </a:pPr>
          <a:r>
            <a:rPr lang="en-US"/>
            <a:t>Discussion	</a:t>
          </a:r>
        </a:p>
      </dgm:t>
    </dgm:pt>
    <dgm:pt modelId="{AE1C050D-819F-4D64-89CB-45C9B2B86571}" type="parTrans" cxnId="{8A5088DC-2712-44F8-B074-F6B8D5C9181C}">
      <dgm:prSet/>
      <dgm:spPr/>
      <dgm:t>
        <a:bodyPr/>
        <a:lstStyle/>
        <a:p>
          <a:endParaRPr lang="en-US"/>
        </a:p>
      </dgm:t>
    </dgm:pt>
    <dgm:pt modelId="{690C747F-678C-4DDB-8438-EC1C23A494C1}" type="sibTrans" cxnId="{8A5088DC-2712-44F8-B074-F6B8D5C9181C}">
      <dgm:prSet/>
      <dgm:spPr/>
      <dgm:t>
        <a:bodyPr/>
        <a:lstStyle/>
        <a:p>
          <a:endParaRPr lang="en-US"/>
        </a:p>
      </dgm:t>
    </dgm:pt>
    <dgm:pt modelId="{3BAB9A9B-13D9-4AF0-9D77-7018118D942F}" type="pres">
      <dgm:prSet presAssocID="{B4FD7F77-3D67-4A09-9A32-F5E9D6271C05}" presName="root" presStyleCnt="0">
        <dgm:presLayoutVars>
          <dgm:dir/>
          <dgm:resizeHandles val="exact"/>
        </dgm:presLayoutVars>
      </dgm:prSet>
      <dgm:spPr/>
    </dgm:pt>
    <dgm:pt modelId="{434E25D0-AD57-4499-A446-8F7325D116E3}" type="pres">
      <dgm:prSet presAssocID="{B4FD7F77-3D67-4A09-9A32-F5E9D6271C05}" presName="container" presStyleCnt="0">
        <dgm:presLayoutVars>
          <dgm:dir/>
          <dgm:resizeHandles val="exact"/>
        </dgm:presLayoutVars>
      </dgm:prSet>
      <dgm:spPr/>
    </dgm:pt>
    <dgm:pt modelId="{D0011700-4E1E-4585-974C-49C103DB9AF7}" type="pres">
      <dgm:prSet presAssocID="{ECBF7D00-5419-47B8-A8A4-51B8B4627F7B}" presName="compNode" presStyleCnt="0"/>
      <dgm:spPr/>
    </dgm:pt>
    <dgm:pt modelId="{9E8C51B4-EDB7-4341-BFC7-DAE943C257F8}" type="pres">
      <dgm:prSet presAssocID="{ECBF7D00-5419-47B8-A8A4-51B8B4627F7B}" presName="iconBgRect" presStyleLbl="bgShp" presStyleIdx="0" presStyleCnt="6"/>
      <dgm:spPr/>
    </dgm:pt>
    <dgm:pt modelId="{81331387-12A1-40EC-BD20-3DE9135B1B73}" type="pres">
      <dgm:prSet presAssocID="{ECBF7D00-5419-47B8-A8A4-51B8B4627F7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A2ACA1D8-09F3-4277-B98B-558FE914837F}" type="pres">
      <dgm:prSet presAssocID="{ECBF7D00-5419-47B8-A8A4-51B8B4627F7B}" presName="spaceRect" presStyleCnt="0"/>
      <dgm:spPr/>
    </dgm:pt>
    <dgm:pt modelId="{B7245E02-CB2A-402D-A24C-858F92089FA6}" type="pres">
      <dgm:prSet presAssocID="{ECBF7D00-5419-47B8-A8A4-51B8B4627F7B}" presName="textRect" presStyleLbl="revTx" presStyleIdx="0" presStyleCnt="6">
        <dgm:presLayoutVars>
          <dgm:chMax val="1"/>
          <dgm:chPref val="1"/>
        </dgm:presLayoutVars>
      </dgm:prSet>
      <dgm:spPr/>
    </dgm:pt>
    <dgm:pt modelId="{32F83A8E-E52D-4B68-8729-864D2D19B43F}" type="pres">
      <dgm:prSet presAssocID="{EDFFF2CE-E598-4E06-B1F2-594554DBA240}" presName="sibTrans" presStyleLbl="sibTrans2D1" presStyleIdx="0" presStyleCnt="0"/>
      <dgm:spPr/>
    </dgm:pt>
    <dgm:pt modelId="{075486D4-0D5B-482C-9749-217792E3CEE5}" type="pres">
      <dgm:prSet presAssocID="{EB0EBA67-A0F1-473C-A870-22D8CB6339B6}" presName="compNode" presStyleCnt="0"/>
      <dgm:spPr/>
    </dgm:pt>
    <dgm:pt modelId="{D7B76EA4-B318-4F61-8EB6-D534D9E9D5AC}" type="pres">
      <dgm:prSet presAssocID="{EB0EBA67-A0F1-473C-A870-22D8CB6339B6}" presName="iconBgRect" presStyleLbl="bgShp" presStyleIdx="1" presStyleCnt="6"/>
      <dgm:spPr/>
    </dgm:pt>
    <dgm:pt modelId="{DE5D9336-C740-4B13-B7CE-F42281851B43}" type="pres">
      <dgm:prSet presAssocID="{EB0EBA67-A0F1-473C-A870-22D8CB6339B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75C3D533-A37C-4881-B795-9CC29CFFB680}" type="pres">
      <dgm:prSet presAssocID="{EB0EBA67-A0F1-473C-A870-22D8CB6339B6}" presName="spaceRect" presStyleCnt="0"/>
      <dgm:spPr/>
    </dgm:pt>
    <dgm:pt modelId="{D5AC4093-5648-452F-855A-671AFB807DC6}" type="pres">
      <dgm:prSet presAssocID="{EB0EBA67-A0F1-473C-A870-22D8CB6339B6}" presName="textRect" presStyleLbl="revTx" presStyleIdx="1" presStyleCnt="6">
        <dgm:presLayoutVars>
          <dgm:chMax val="1"/>
          <dgm:chPref val="1"/>
        </dgm:presLayoutVars>
      </dgm:prSet>
      <dgm:spPr/>
    </dgm:pt>
    <dgm:pt modelId="{95690F5F-8EDB-4269-B59F-CEC49C5FBFCE}" type="pres">
      <dgm:prSet presAssocID="{099B5DDD-5BA4-49B5-862B-B7844279AF0F}" presName="sibTrans" presStyleLbl="sibTrans2D1" presStyleIdx="0" presStyleCnt="0"/>
      <dgm:spPr/>
    </dgm:pt>
    <dgm:pt modelId="{AF31E9B5-5CC6-4570-AAE2-A1F977249455}" type="pres">
      <dgm:prSet presAssocID="{56096E14-0B9C-4017-A2C3-32EA2B164E52}" presName="compNode" presStyleCnt="0"/>
      <dgm:spPr/>
    </dgm:pt>
    <dgm:pt modelId="{AC332697-61ED-468D-A6CC-6220F99ED130}" type="pres">
      <dgm:prSet presAssocID="{56096E14-0B9C-4017-A2C3-32EA2B164E52}" presName="iconBgRect" presStyleLbl="bgShp" presStyleIdx="2" presStyleCnt="6"/>
      <dgm:spPr/>
    </dgm:pt>
    <dgm:pt modelId="{89FBB4D1-3AD1-4E16-B4E9-A291883FC009}" type="pres">
      <dgm:prSet presAssocID="{56096E14-0B9C-4017-A2C3-32EA2B164E5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769B5CCC-F761-45CD-9EEC-0967E6C347C6}" type="pres">
      <dgm:prSet presAssocID="{56096E14-0B9C-4017-A2C3-32EA2B164E52}" presName="spaceRect" presStyleCnt="0"/>
      <dgm:spPr/>
    </dgm:pt>
    <dgm:pt modelId="{C7247B33-13A9-4F2D-AB37-66B8D0F86276}" type="pres">
      <dgm:prSet presAssocID="{56096E14-0B9C-4017-A2C3-32EA2B164E52}" presName="textRect" presStyleLbl="revTx" presStyleIdx="2" presStyleCnt="6">
        <dgm:presLayoutVars>
          <dgm:chMax val="1"/>
          <dgm:chPref val="1"/>
        </dgm:presLayoutVars>
      </dgm:prSet>
      <dgm:spPr/>
    </dgm:pt>
    <dgm:pt modelId="{AA9A0B57-182E-46DE-9A6F-72991B8D050D}" type="pres">
      <dgm:prSet presAssocID="{9238E02D-DB84-4C3D-9F76-2AF7DE9E1B25}" presName="sibTrans" presStyleLbl="sibTrans2D1" presStyleIdx="0" presStyleCnt="0"/>
      <dgm:spPr/>
    </dgm:pt>
    <dgm:pt modelId="{8D318D31-1F37-451E-AF7F-DFA2C5973B4E}" type="pres">
      <dgm:prSet presAssocID="{FDCD6BAC-05F4-4B34-B150-1A8778F8E2AA}" presName="compNode" presStyleCnt="0"/>
      <dgm:spPr/>
    </dgm:pt>
    <dgm:pt modelId="{482470F3-BDA1-4209-8852-8E7505C83C66}" type="pres">
      <dgm:prSet presAssocID="{FDCD6BAC-05F4-4B34-B150-1A8778F8E2AA}" presName="iconBgRect" presStyleLbl="bgShp" presStyleIdx="3" presStyleCnt="6"/>
      <dgm:spPr/>
    </dgm:pt>
    <dgm:pt modelId="{960DCAF7-8CF9-4643-A81B-8C61B231F033}" type="pres">
      <dgm:prSet presAssocID="{FDCD6BAC-05F4-4B34-B150-1A8778F8E2A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3897B96F-ECD3-460A-B0FB-6508374DC741}" type="pres">
      <dgm:prSet presAssocID="{FDCD6BAC-05F4-4B34-B150-1A8778F8E2AA}" presName="spaceRect" presStyleCnt="0"/>
      <dgm:spPr/>
    </dgm:pt>
    <dgm:pt modelId="{867A98E1-FCDA-43EA-BF7C-46DEF5F21F54}" type="pres">
      <dgm:prSet presAssocID="{FDCD6BAC-05F4-4B34-B150-1A8778F8E2AA}" presName="textRect" presStyleLbl="revTx" presStyleIdx="3" presStyleCnt="6">
        <dgm:presLayoutVars>
          <dgm:chMax val="1"/>
          <dgm:chPref val="1"/>
        </dgm:presLayoutVars>
      </dgm:prSet>
      <dgm:spPr/>
    </dgm:pt>
    <dgm:pt modelId="{8554D4DF-41F9-410D-8E27-611CE415BED4}" type="pres">
      <dgm:prSet presAssocID="{DD18C0A8-F4BB-441B-A2FA-3266AD9C044A}" presName="sibTrans" presStyleLbl="sibTrans2D1" presStyleIdx="0" presStyleCnt="0"/>
      <dgm:spPr/>
    </dgm:pt>
    <dgm:pt modelId="{72E3744C-9E79-499F-9528-928EBDA5239C}" type="pres">
      <dgm:prSet presAssocID="{5ADF2189-E360-4C18-9C51-D0497DA870DE}" presName="compNode" presStyleCnt="0"/>
      <dgm:spPr/>
    </dgm:pt>
    <dgm:pt modelId="{34ABE15B-7D53-4314-88AF-5434287E3358}" type="pres">
      <dgm:prSet presAssocID="{5ADF2189-E360-4C18-9C51-D0497DA870DE}" presName="iconBgRect" presStyleLbl="bgShp" presStyleIdx="4" presStyleCnt="6"/>
      <dgm:spPr/>
    </dgm:pt>
    <dgm:pt modelId="{C3EE1694-54FC-4B32-B36E-BF605D1BCE4A}" type="pres">
      <dgm:prSet presAssocID="{5ADF2189-E360-4C18-9C51-D0497DA870D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CBE3EDA3-622E-44DC-AF4A-999B48A091DA}" type="pres">
      <dgm:prSet presAssocID="{5ADF2189-E360-4C18-9C51-D0497DA870DE}" presName="spaceRect" presStyleCnt="0"/>
      <dgm:spPr/>
    </dgm:pt>
    <dgm:pt modelId="{9CE15DBA-5233-469E-AC7F-80E9C412B6EF}" type="pres">
      <dgm:prSet presAssocID="{5ADF2189-E360-4C18-9C51-D0497DA870DE}" presName="textRect" presStyleLbl="revTx" presStyleIdx="4" presStyleCnt="6">
        <dgm:presLayoutVars>
          <dgm:chMax val="1"/>
          <dgm:chPref val="1"/>
        </dgm:presLayoutVars>
      </dgm:prSet>
      <dgm:spPr/>
    </dgm:pt>
    <dgm:pt modelId="{6FF02C4F-A0B2-47F9-A194-81A7934718B4}" type="pres">
      <dgm:prSet presAssocID="{4FDB5E62-5282-4628-ACF7-A1E2105E5451}" presName="sibTrans" presStyleLbl="sibTrans2D1" presStyleIdx="0" presStyleCnt="0"/>
      <dgm:spPr/>
    </dgm:pt>
    <dgm:pt modelId="{AC15245F-AB87-4A57-909A-F1BECF2D5D59}" type="pres">
      <dgm:prSet presAssocID="{24F9EADA-6428-4371-B8DD-92D88B3EB205}" presName="compNode" presStyleCnt="0"/>
      <dgm:spPr/>
    </dgm:pt>
    <dgm:pt modelId="{896F7C44-E134-48E0-8EB6-DCB7B18DFED5}" type="pres">
      <dgm:prSet presAssocID="{24F9EADA-6428-4371-B8DD-92D88B3EB205}" presName="iconBgRect" presStyleLbl="bgShp" presStyleIdx="5" presStyleCnt="6"/>
      <dgm:spPr/>
    </dgm:pt>
    <dgm:pt modelId="{CC21ED3D-44E7-4EEF-8442-9BE80976E3C3}" type="pres">
      <dgm:prSet presAssocID="{24F9EADA-6428-4371-B8DD-92D88B3EB20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6D343E2B-D1F3-44F6-B89E-548B122DA207}" type="pres">
      <dgm:prSet presAssocID="{24F9EADA-6428-4371-B8DD-92D88B3EB205}" presName="spaceRect" presStyleCnt="0"/>
      <dgm:spPr/>
    </dgm:pt>
    <dgm:pt modelId="{51B94F51-46AE-4B85-A60C-5584723A330D}" type="pres">
      <dgm:prSet presAssocID="{24F9EADA-6428-4371-B8DD-92D88B3EB205}" presName="textRect" presStyleLbl="revTx" presStyleIdx="5" presStyleCnt="6">
        <dgm:presLayoutVars>
          <dgm:chMax val="1"/>
          <dgm:chPref val="1"/>
        </dgm:presLayoutVars>
      </dgm:prSet>
      <dgm:spPr/>
    </dgm:pt>
  </dgm:ptLst>
  <dgm:cxnLst>
    <dgm:cxn modelId="{9D0D7C09-CD59-4D18-861D-E251AC947ADB}" srcId="{B4FD7F77-3D67-4A09-9A32-F5E9D6271C05}" destId="{5ADF2189-E360-4C18-9C51-D0497DA870DE}" srcOrd="4" destOrd="0" parTransId="{73EFFBE3-ACF4-4109-ABD7-ED4EAFD4AFD4}" sibTransId="{4FDB5E62-5282-4628-ACF7-A1E2105E5451}"/>
    <dgm:cxn modelId="{70D66B18-6156-4439-A2A3-5C5A6C74E7C3}" type="presOf" srcId="{24F9EADA-6428-4371-B8DD-92D88B3EB205}" destId="{51B94F51-46AE-4B85-A60C-5584723A330D}" srcOrd="0" destOrd="0" presId="urn:microsoft.com/office/officeart/2018/2/layout/IconCircleList"/>
    <dgm:cxn modelId="{B7E5551C-5898-4893-9A48-7EE87CF85D81}" type="presOf" srcId="{9238E02D-DB84-4C3D-9F76-2AF7DE9E1B25}" destId="{AA9A0B57-182E-46DE-9A6F-72991B8D050D}" srcOrd="0" destOrd="0" presId="urn:microsoft.com/office/officeart/2018/2/layout/IconCircleList"/>
    <dgm:cxn modelId="{A286A32F-68BA-4016-9701-EA056F0146B4}" srcId="{B4FD7F77-3D67-4A09-9A32-F5E9D6271C05}" destId="{56096E14-0B9C-4017-A2C3-32EA2B164E52}" srcOrd="2" destOrd="0" parTransId="{2032CD8E-1483-43FD-A80C-9339AF584B66}" sibTransId="{9238E02D-DB84-4C3D-9F76-2AF7DE9E1B25}"/>
    <dgm:cxn modelId="{C27E2934-DB85-4698-9D8F-564CE2AD413D}" srcId="{B4FD7F77-3D67-4A09-9A32-F5E9D6271C05}" destId="{ECBF7D00-5419-47B8-A8A4-51B8B4627F7B}" srcOrd="0" destOrd="0" parTransId="{37515AD1-CB64-4485-BF2B-FFF824D57934}" sibTransId="{EDFFF2CE-E598-4E06-B1F2-594554DBA240}"/>
    <dgm:cxn modelId="{22262660-A867-46AB-93FF-0C24D76D3E53}" type="presOf" srcId="{FDCD6BAC-05F4-4B34-B150-1A8778F8E2AA}" destId="{867A98E1-FCDA-43EA-BF7C-46DEF5F21F54}" srcOrd="0" destOrd="0" presId="urn:microsoft.com/office/officeart/2018/2/layout/IconCircleList"/>
    <dgm:cxn modelId="{D8FFD544-D28A-4364-8EC7-DA8142F517F6}" srcId="{B4FD7F77-3D67-4A09-9A32-F5E9D6271C05}" destId="{FDCD6BAC-05F4-4B34-B150-1A8778F8E2AA}" srcOrd="3" destOrd="0" parTransId="{2E85C863-F0B6-4185-9555-A87738D7E085}" sibTransId="{DD18C0A8-F4BB-441B-A2FA-3266AD9C044A}"/>
    <dgm:cxn modelId="{933C5553-BB0D-49E8-8E66-8A2BA5CAC78D}" type="presOf" srcId="{ECBF7D00-5419-47B8-A8A4-51B8B4627F7B}" destId="{B7245E02-CB2A-402D-A24C-858F92089FA6}" srcOrd="0" destOrd="0" presId="urn:microsoft.com/office/officeart/2018/2/layout/IconCircleList"/>
    <dgm:cxn modelId="{F7DA2458-B59E-4713-914E-17C5CE72C96B}" type="presOf" srcId="{DD18C0A8-F4BB-441B-A2FA-3266AD9C044A}" destId="{8554D4DF-41F9-410D-8E27-611CE415BED4}" srcOrd="0" destOrd="0" presId="urn:microsoft.com/office/officeart/2018/2/layout/IconCircleList"/>
    <dgm:cxn modelId="{84039D7F-67C9-4041-8B3F-536B227C392B}" type="presOf" srcId="{4FDB5E62-5282-4628-ACF7-A1E2105E5451}" destId="{6FF02C4F-A0B2-47F9-A194-81A7934718B4}" srcOrd="0" destOrd="0" presId="urn:microsoft.com/office/officeart/2018/2/layout/IconCircleList"/>
    <dgm:cxn modelId="{2F3C6F80-4E8F-4F89-8E8D-7E81C434A2C0}" type="presOf" srcId="{56096E14-0B9C-4017-A2C3-32EA2B164E52}" destId="{C7247B33-13A9-4F2D-AB37-66B8D0F86276}" srcOrd="0" destOrd="0" presId="urn:microsoft.com/office/officeart/2018/2/layout/IconCircleList"/>
    <dgm:cxn modelId="{82227793-46A7-4D7D-9097-B5336D255984}" type="presOf" srcId="{099B5DDD-5BA4-49B5-862B-B7844279AF0F}" destId="{95690F5F-8EDB-4269-B59F-CEC49C5FBFCE}" srcOrd="0" destOrd="0" presId="urn:microsoft.com/office/officeart/2018/2/layout/IconCircleList"/>
    <dgm:cxn modelId="{06712D9B-764B-45D1-BAA8-F17EEFED1603}" type="presOf" srcId="{B4FD7F77-3D67-4A09-9A32-F5E9D6271C05}" destId="{3BAB9A9B-13D9-4AF0-9D77-7018118D942F}" srcOrd="0" destOrd="0" presId="urn:microsoft.com/office/officeart/2018/2/layout/IconCircleList"/>
    <dgm:cxn modelId="{86C40CC0-F21B-4698-B276-4473F89C87BF}" srcId="{B4FD7F77-3D67-4A09-9A32-F5E9D6271C05}" destId="{EB0EBA67-A0F1-473C-A870-22D8CB6339B6}" srcOrd="1" destOrd="0" parTransId="{57E5DBD9-ADCF-4A69-B1F0-61635B52C682}" sibTransId="{099B5DDD-5BA4-49B5-862B-B7844279AF0F}"/>
    <dgm:cxn modelId="{EF728FD5-8DD6-435A-A54A-04BD1CCBB5EF}" type="presOf" srcId="{5ADF2189-E360-4C18-9C51-D0497DA870DE}" destId="{9CE15DBA-5233-469E-AC7F-80E9C412B6EF}" srcOrd="0" destOrd="0" presId="urn:microsoft.com/office/officeart/2018/2/layout/IconCircleList"/>
    <dgm:cxn modelId="{ED690ED9-106B-4457-81FF-8652299E7E11}" type="presOf" srcId="{EDFFF2CE-E598-4E06-B1F2-594554DBA240}" destId="{32F83A8E-E52D-4B68-8729-864D2D19B43F}" srcOrd="0" destOrd="0" presId="urn:microsoft.com/office/officeart/2018/2/layout/IconCircleList"/>
    <dgm:cxn modelId="{8A5088DC-2712-44F8-B074-F6B8D5C9181C}" srcId="{B4FD7F77-3D67-4A09-9A32-F5E9D6271C05}" destId="{24F9EADA-6428-4371-B8DD-92D88B3EB205}" srcOrd="5" destOrd="0" parTransId="{AE1C050D-819F-4D64-89CB-45C9B2B86571}" sibTransId="{690C747F-678C-4DDB-8438-EC1C23A494C1}"/>
    <dgm:cxn modelId="{24431DF4-37F4-4A39-96BC-2B3C008F174F}" type="presOf" srcId="{EB0EBA67-A0F1-473C-A870-22D8CB6339B6}" destId="{D5AC4093-5648-452F-855A-671AFB807DC6}" srcOrd="0" destOrd="0" presId="urn:microsoft.com/office/officeart/2018/2/layout/IconCircleList"/>
    <dgm:cxn modelId="{5C374E98-CDFF-47FF-BF43-0C1A6BD04481}" type="presParOf" srcId="{3BAB9A9B-13D9-4AF0-9D77-7018118D942F}" destId="{434E25D0-AD57-4499-A446-8F7325D116E3}" srcOrd="0" destOrd="0" presId="urn:microsoft.com/office/officeart/2018/2/layout/IconCircleList"/>
    <dgm:cxn modelId="{95155CD1-6FC9-4D69-890B-FB76DDEFB55A}" type="presParOf" srcId="{434E25D0-AD57-4499-A446-8F7325D116E3}" destId="{D0011700-4E1E-4585-974C-49C103DB9AF7}" srcOrd="0" destOrd="0" presId="urn:microsoft.com/office/officeart/2018/2/layout/IconCircleList"/>
    <dgm:cxn modelId="{0ACBE3FD-B1C5-4035-A86B-25A81C6FA4CA}" type="presParOf" srcId="{D0011700-4E1E-4585-974C-49C103DB9AF7}" destId="{9E8C51B4-EDB7-4341-BFC7-DAE943C257F8}" srcOrd="0" destOrd="0" presId="urn:microsoft.com/office/officeart/2018/2/layout/IconCircleList"/>
    <dgm:cxn modelId="{8563F947-E0F1-496D-AD8F-6BC0C401580D}" type="presParOf" srcId="{D0011700-4E1E-4585-974C-49C103DB9AF7}" destId="{81331387-12A1-40EC-BD20-3DE9135B1B73}" srcOrd="1" destOrd="0" presId="urn:microsoft.com/office/officeart/2018/2/layout/IconCircleList"/>
    <dgm:cxn modelId="{3BFFFFA1-967C-44FD-AE3C-D74577E35E51}" type="presParOf" srcId="{D0011700-4E1E-4585-974C-49C103DB9AF7}" destId="{A2ACA1D8-09F3-4277-B98B-558FE914837F}" srcOrd="2" destOrd="0" presId="urn:microsoft.com/office/officeart/2018/2/layout/IconCircleList"/>
    <dgm:cxn modelId="{27A34C86-1210-4C82-BA41-AA25B1EE73B4}" type="presParOf" srcId="{D0011700-4E1E-4585-974C-49C103DB9AF7}" destId="{B7245E02-CB2A-402D-A24C-858F92089FA6}" srcOrd="3" destOrd="0" presId="urn:microsoft.com/office/officeart/2018/2/layout/IconCircleList"/>
    <dgm:cxn modelId="{73DAE74E-F67D-4B3C-BD36-1B3AC8062891}" type="presParOf" srcId="{434E25D0-AD57-4499-A446-8F7325D116E3}" destId="{32F83A8E-E52D-4B68-8729-864D2D19B43F}" srcOrd="1" destOrd="0" presId="urn:microsoft.com/office/officeart/2018/2/layout/IconCircleList"/>
    <dgm:cxn modelId="{B20F65C4-DEBE-4352-99C2-280D0F133C91}" type="presParOf" srcId="{434E25D0-AD57-4499-A446-8F7325D116E3}" destId="{075486D4-0D5B-482C-9749-217792E3CEE5}" srcOrd="2" destOrd="0" presId="urn:microsoft.com/office/officeart/2018/2/layout/IconCircleList"/>
    <dgm:cxn modelId="{1CEB339A-4E44-416A-941E-6D8B9272A361}" type="presParOf" srcId="{075486D4-0D5B-482C-9749-217792E3CEE5}" destId="{D7B76EA4-B318-4F61-8EB6-D534D9E9D5AC}" srcOrd="0" destOrd="0" presId="urn:microsoft.com/office/officeart/2018/2/layout/IconCircleList"/>
    <dgm:cxn modelId="{ED2E9893-823B-4F7D-9DA7-0B2D4B8921B7}" type="presParOf" srcId="{075486D4-0D5B-482C-9749-217792E3CEE5}" destId="{DE5D9336-C740-4B13-B7CE-F42281851B43}" srcOrd="1" destOrd="0" presId="urn:microsoft.com/office/officeart/2018/2/layout/IconCircleList"/>
    <dgm:cxn modelId="{4A72E136-12CB-4EF6-828A-A68F3DF742EB}" type="presParOf" srcId="{075486D4-0D5B-482C-9749-217792E3CEE5}" destId="{75C3D533-A37C-4881-B795-9CC29CFFB680}" srcOrd="2" destOrd="0" presId="urn:microsoft.com/office/officeart/2018/2/layout/IconCircleList"/>
    <dgm:cxn modelId="{BFAF7692-942E-4E4D-A620-B212FF05E901}" type="presParOf" srcId="{075486D4-0D5B-482C-9749-217792E3CEE5}" destId="{D5AC4093-5648-452F-855A-671AFB807DC6}" srcOrd="3" destOrd="0" presId="urn:microsoft.com/office/officeart/2018/2/layout/IconCircleList"/>
    <dgm:cxn modelId="{52FACDDF-DB0A-4D64-9E5D-17947C20414E}" type="presParOf" srcId="{434E25D0-AD57-4499-A446-8F7325D116E3}" destId="{95690F5F-8EDB-4269-B59F-CEC49C5FBFCE}" srcOrd="3" destOrd="0" presId="urn:microsoft.com/office/officeart/2018/2/layout/IconCircleList"/>
    <dgm:cxn modelId="{6C75C6B2-0D5B-441F-81F5-74AF15C78F6E}" type="presParOf" srcId="{434E25D0-AD57-4499-A446-8F7325D116E3}" destId="{AF31E9B5-5CC6-4570-AAE2-A1F977249455}" srcOrd="4" destOrd="0" presId="urn:microsoft.com/office/officeart/2018/2/layout/IconCircleList"/>
    <dgm:cxn modelId="{EE39BEA6-9377-4959-962C-611EF0AC5844}" type="presParOf" srcId="{AF31E9B5-5CC6-4570-AAE2-A1F977249455}" destId="{AC332697-61ED-468D-A6CC-6220F99ED130}" srcOrd="0" destOrd="0" presId="urn:microsoft.com/office/officeart/2018/2/layout/IconCircleList"/>
    <dgm:cxn modelId="{87180333-6189-473A-8C91-60A3428A4DCC}" type="presParOf" srcId="{AF31E9B5-5CC6-4570-AAE2-A1F977249455}" destId="{89FBB4D1-3AD1-4E16-B4E9-A291883FC009}" srcOrd="1" destOrd="0" presId="urn:microsoft.com/office/officeart/2018/2/layout/IconCircleList"/>
    <dgm:cxn modelId="{9D8F5635-6385-490E-A346-467E86DBE419}" type="presParOf" srcId="{AF31E9B5-5CC6-4570-AAE2-A1F977249455}" destId="{769B5CCC-F761-45CD-9EEC-0967E6C347C6}" srcOrd="2" destOrd="0" presId="urn:microsoft.com/office/officeart/2018/2/layout/IconCircleList"/>
    <dgm:cxn modelId="{56D1F320-A1AF-47F6-A369-B762F55FEFD5}" type="presParOf" srcId="{AF31E9B5-5CC6-4570-AAE2-A1F977249455}" destId="{C7247B33-13A9-4F2D-AB37-66B8D0F86276}" srcOrd="3" destOrd="0" presId="urn:microsoft.com/office/officeart/2018/2/layout/IconCircleList"/>
    <dgm:cxn modelId="{EEB30ED4-D82F-403C-9192-0EE2FC8D88CE}" type="presParOf" srcId="{434E25D0-AD57-4499-A446-8F7325D116E3}" destId="{AA9A0B57-182E-46DE-9A6F-72991B8D050D}" srcOrd="5" destOrd="0" presId="urn:microsoft.com/office/officeart/2018/2/layout/IconCircleList"/>
    <dgm:cxn modelId="{0434CA26-770E-459A-97F7-718FE3C27BA6}" type="presParOf" srcId="{434E25D0-AD57-4499-A446-8F7325D116E3}" destId="{8D318D31-1F37-451E-AF7F-DFA2C5973B4E}" srcOrd="6" destOrd="0" presId="urn:microsoft.com/office/officeart/2018/2/layout/IconCircleList"/>
    <dgm:cxn modelId="{1E183671-F03D-4A91-A710-752DE019E2D7}" type="presParOf" srcId="{8D318D31-1F37-451E-AF7F-DFA2C5973B4E}" destId="{482470F3-BDA1-4209-8852-8E7505C83C66}" srcOrd="0" destOrd="0" presId="urn:microsoft.com/office/officeart/2018/2/layout/IconCircleList"/>
    <dgm:cxn modelId="{8BC90FC6-98FC-4D7E-816B-B09A15024910}" type="presParOf" srcId="{8D318D31-1F37-451E-AF7F-DFA2C5973B4E}" destId="{960DCAF7-8CF9-4643-A81B-8C61B231F033}" srcOrd="1" destOrd="0" presId="urn:microsoft.com/office/officeart/2018/2/layout/IconCircleList"/>
    <dgm:cxn modelId="{1FB1EBC4-F495-46A2-BB34-7730EA0D6A75}" type="presParOf" srcId="{8D318D31-1F37-451E-AF7F-DFA2C5973B4E}" destId="{3897B96F-ECD3-460A-B0FB-6508374DC741}" srcOrd="2" destOrd="0" presId="urn:microsoft.com/office/officeart/2018/2/layout/IconCircleList"/>
    <dgm:cxn modelId="{1B26390D-9187-4890-BDF4-97F7C69B90B1}" type="presParOf" srcId="{8D318D31-1F37-451E-AF7F-DFA2C5973B4E}" destId="{867A98E1-FCDA-43EA-BF7C-46DEF5F21F54}" srcOrd="3" destOrd="0" presId="urn:microsoft.com/office/officeart/2018/2/layout/IconCircleList"/>
    <dgm:cxn modelId="{1240F56A-AC6F-4393-9457-7BD788697183}" type="presParOf" srcId="{434E25D0-AD57-4499-A446-8F7325D116E3}" destId="{8554D4DF-41F9-410D-8E27-611CE415BED4}" srcOrd="7" destOrd="0" presId="urn:microsoft.com/office/officeart/2018/2/layout/IconCircleList"/>
    <dgm:cxn modelId="{FF6E6E6B-72C1-4C1D-AF24-8F2AE7BC3133}" type="presParOf" srcId="{434E25D0-AD57-4499-A446-8F7325D116E3}" destId="{72E3744C-9E79-499F-9528-928EBDA5239C}" srcOrd="8" destOrd="0" presId="urn:microsoft.com/office/officeart/2018/2/layout/IconCircleList"/>
    <dgm:cxn modelId="{D32596CE-38A8-4FF8-AD25-489FCBC81EE7}" type="presParOf" srcId="{72E3744C-9E79-499F-9528-928EBDA5239C}" destId="{34ABE15B-7D53-4314-88AF-5434287E3358}" srcOrd="0" destOrd="0" presId="urn:microsoft.com/office/officeart/2018/2/layout/IconCircleList"/>
    <dgm:cxn modelId="{6F08A078-097D-411D-AA3B-42E82C49247D}" type="presParOf" srcId="{72E3744C-9E79-499F-9528-928EBDA5239C}" destId="{C3EE1694-54FC-4B32-B36E-BF605D1BCE4A}" srcOrd="1" destOrd="0" presId="urn:microsoft.com/office/officeart/2018/2/layout/IconCircleList"/>
    <dgm:cxn modelId="{BA8951EC-8139-40EE-8F21-A63D355695D1}" type="presParOf" srcId="{72E3744C-9E79-499F-9528-928EBDA5239C}" destId="{CBE3EDA3-622E-44DC-AF4A-999B48A091DA}" srcOrd="2" destOrd="0" presId="urn:microsoft.com/office/officeart/2018/2/layout/IconCircleList"/>
    <dgm:cxn modelId="{B252A7EF-2213-4072-8569-AAA8D6FC9754}" type="presParOf" srcId="{72E3744C-9E79-499F-9528-928EBDA5239C}" destId="{9CE15DBA-5233-469E-AC7F-80E9C412B6EF}" srcOrd="3" destOrd="0" presId="urn:microsoft.com/office/officeart/2018/2/layout/IconCircleList"/>
    <dgm:cxn modelId="{288286BB-6550-406E-9972-65DEAF428CAA}" type="presParOf" srcId="{434E25D0-AD57-4499-A446-8F7325D116E3}" destId="{6FF02C4F-A0B2-47F9-A194-81A7934718B4}" srcOrd="9" destOrd="0" presId="urn:microsoft.com/office/officeart/2018/2/layout/IconCircleList"/>
    <dgm:cxn modelId="{B76630C8-2D17-4EA1-8331-1AC046DB7360}" type="presParOf" srcId="{434E25D0-AD57-4499-A446-8F7325D116E3}" destId="{AC15245F-AB87-4A57-909A-F1BECF2D5D59}" srcOrd="10" destOrd="0" presId="urn:microsoft.com/office/officeart/2018/2/layout/IconCircleList"/>
    <dgm:cxn modelId="{78E73CF9-FC90-460C-BEC9-2233EE8FDB21}" type="presParOf" srcId="{AC15245F-AB87-4A57-909A-F1BECF2D5D59}" destId="{896F7C44-E134-48E0-8EB6-DCB7B18DFED5}" srcOrd="0" destOrd="0" presId="urn:microsoft.com/office/officeart/2018/2/layout/IconCircleList"/>
    <dgm:cxn modelId="{5110D069-9359-414B-8392-1D80834A298D}" type="presParOf" srcId="{AC15245F-AB87-4A57-909A-F1BECF2D5D59}" destId="{CC21ED3D-44E7-4EEF-8442-9BE80976E3C3}" srcOrd="1" destOrd="0" presId="urn:microsoft.com/office/officeart/2018/2/layout/IconCircleList"/>
    <dgm:cxn modelId="{EED3C89C-D50F-4C8A-85B3-62831D26349A}" type="presParOf" srcId="{AC15245F-AB87-4A57-909A-F1BECF2D5D59}" destId="{6D343E2B-D1F3-44F6-B89E-548B122DA207}" srcOrd="2" destOrd="0" presId="urn:microsoft.com/office/officeart/2018/2/layout/IconCircleList"/>
    <dgm:cxn modelId="{1AEB644B-B9C5-4578-979C-D02B5A16C20E}" type="presParOf" srcId="{AC15245F-AB87-4A57-909A-F1BECF2D5D59}" destId="{51B94F51-46AE-4B85-A60C-5584723A330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4A3134-CF15-4BFC-9CC7-C99AF6E7287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513BFA0-FDA6-47AE-B750-47FCE9A1209B}">
      <dgm:prSet/>
      <dgm:spPr/>
      <dgm:t>
        <a:bodyPr/>
        <a:lstStyle/>
        <a:p>
          <a:pPr>
            <a:lnSpc>
              <a:spcPct val="100000"/>
            </a:lnSpc>
          </a:pPr>
          <a:r>
            <a:rPr lang="en-US"/>
            <a:t>As student financial aid professionals, we have a duty and responsibility to adhere to the highest ethical standards.</a:t>
          </a:r>
        </a:p>
      </dgm:t>
    </dgm:pt>
    <dgm:pt modelId="{9471A307-C59C-412B-8744-413486AEE186}" type="parTrans" cxnId="{66DF38D0-56CA-49E8-BD1F-301B293F0F63}">
      <dgm:prSet/>
      <dgm:spPr/>
      <dgm:t>
        <a:bodyPr/>
        <a:lstStyle/>
        <a:p>
          <a:endParaRPr lang="en-US"/>
        </a:p>
      </dgm:t>
    </dgm:pt>
    <dgm:pt modelId="{6272C5A0-C3F9-4BA0-BD2D-2119D76A6F8A}" type="sibTrans" cxnId="{66DF38D0-56CA-49E8-BD1F-301B293F0F63}">
      <dgm:prSet/>
      <dgm:spPr/>
      <dgm:t>
        <a:bodyPr/>
        <a:lstStyle/>
        <a:p>
          <a:endParaRPr lang="en-US"/>
        </a:p>
      </dgm:t>
    </dgm:pt>
    <dgm:pt modelId="{29530819-803E-47B1-8867-B0AF3D34E357}">
      <dgm:prSet/>
      <dgm:spPr/>
      <dgm:t>
        <a:bodyPr/>
        <a:lstStyle/>
        <a:p>
          <a:pPr>
            <a:lnSpc>
              <a:spcPct val="100000"/>
            </a:lnSpc>
          </a:pPr>
          <a:r>
            <a:rPr lang="en-US"/>
            <a:t>An institutional financial aid professional is expected to always maintain exemplary standards of professional conduct in all aspects of carrying out his or her responsibilities</a:t>
          </a:r>
        </a:p>
      </dgm:t>
    </dgm:pt>
    <dgm:pt modelId="{8F7DDC61-3752-4913-90FC-3DD09BAD56B5}" type="parTrans" cxnId="{05D5E34A-B7A0-4177-B50C-D328550AD90E}">
      <dgm:prSet/>
      <dgm:spPr/>
      <dgm:t>
        <a:bodyPr/>
        <a:lstStyle/>
        <a:p>
          <a:endParaRPr lang="en-US"/>
        </a:p>
      </dgm:t>
    </dgm:pt>
    <dgm:pt modelId="{C84B8352-F4A6-4D98-A1EE-EB9F96DCAF6B}" type="sibTrans" cxnId="{05D5E34A-B7A0-4177-B50C-D328550AD90E}">
      <dgm:prSet/>
      <dgm:spPr/>
      <dgm:t>
        <a:bodyPr/>
        <a:lstStyle/>
        <a:p>
          <a:endParaRPr lang="en-US"/>
        </a:p>
      </dgm:t>
    </dgm:pt>
    <dgm:pt modelId="{F746C357-05FD-4358-A729-EF811BC91F61}">
      <dgm:prSet/>
      <dgm:spPr/>
      <dgm:t>
        <a:bodyPr/>
        <a:lstStyle/>
        <a:p>
          <a:pPr>
            <a:lnSpc>
              <a:spcPct val="100000"/>
            </a:lnSpc>
          </a:pPr>
          <a:r>
            <a:rPr lang="en-US"/>
            <a:t>NASFAA members are required to exemplify the highest level of ethical behavior and demonstrate the highest level of professionalism.</a:t>
          </a:r>
        </a:p>
      </dgm:t>
    </dgm:pt>
    <dgm:pt modelId="{433B1890-FE69-477F-B382-AA6B7AD60CF0}" type="parTrans" cxnId="{2952480C-C1AE-401F-9083-6CE842EEE37E}">
      <dgm:prSet/>
      <dgm:spPr/>
      <dgm:t>
        <a:bodyPr/>
        <a:lstStyle/>
        <a:p>
          <a:endParaRPr lang="en-US"/>
        </a:p>
      </dgm:t>
    </dgm:pt>
    <dgm:pt modelId="{7C4F1CFA-1A2C-4C3A-BB75-FB9AF2CF6021}" type="sibTrans" cxnId="{2952480C-C1AE-401F-9083-6CE842EEE37E}">
      <dgm:prSet/>
      <dgm:spPr/>
      <dgm:t>
        <a:bodyPr/>
        <a:lstStyle/>
        <a:p>
          <a:endParaRPr lang="en-US"/>
        </a:p>
      </dgm:t>
    </dgm:pt>
    <dgm:pt modelId="{8E8B2595-03AC-43B2-8D50-67C21DFCE798}">
      <dgm:prSet/>
      <dgm:spPr/>
      <dgm:t>
        <a:bodyPr/>
        <a:lstStyle/>
        <a:p>
          <a:pPr>
            <a:lnSpc>
              <a:spcPct val="100000"/>
            </a:lnSpc>
          </a:pPr>
          <a:r>
            <a:rPr lang="en-US"/>
            <a:t>Be respectful and accurate with social media platforms.</a:t>
          </a:r>
        </a:p>
      </dgm:t>
    </dgm:pt>
    <dgm:pt modelId="{8F684F03-38D4-485B-A825-3813A497F2B0}" type="parTrans" cxnId="{F5C9B404-4F6A-4195-AFA3-325A247F15CC}">
      <dgm:prSet/>
      <dgm:spPr/>
      <dgm:t>
        <a:bodyPr/>
        <a:lstStyle/>
        <a:p>
          <a:endParaRPr lang="en-US"/>
        </a:p>
      </dgm:t>
    </dgm:pt>
    <dgm:pt modelId="{8429D966-8981-4E78-B37A-D07EC83F54E6}" type="sibTrans" cxnId="{F5C9B404-4F6A-4195-AFA3-325A247F15CC}">
      <dgm:prSet/>
      <dgm:spPr/>
      <dgm:t>
        <a:bodyPr/>
        <a:lstStyle/>
        <a:p>
          <a:endParaRPr lang="en-US"/>
        </a:p>
      </dgm:t>
    </dgm:pt>
    <dgm:pt modelId="{CDA4BF68-E397-49D5-82D1-1C3C6492F70A}" type="pres">
      <dgm:prSet presAssocID="{E54A3134-CF15-4BFC-9CC7-C99AF6E7287F}" presName="root" presStyleCnt="0">
        <dgm:presLayoutVars>
          <dgm:dir/>
          <dgm:resizeHandles val="exact"/>
        </dgm:presLayoutVars>
      </dgm:prSet>
      <dgm:spPr/>
    </dgm:pt>
    <dgm:pt modelId="{846536BE-4049-4761-B744-4C39DDF25A0D}" type="pres">
      <dgm:prSet presAssocID="{E513BFA0-FDA6-47AE-B750-47FCE9A1209B}" presName="compNode" presStyleCnt="0"/>
      <dgm:spPr/>
    </dgm:pt>
    <dgm:pt modelId="{D6484DFD-8117-4CFB-B8D4-2355D86881AC}" type="pres">
      <dgm:prSet presAssocID="{E513BFA0-FDA6-47AE-B750-47FCE9A1209B}" presName="bgRect" presStyleLbl="bgShp" presStyleIdx="0" presStyleCnt="4"/>
      <dgm:spPr/>
    </dgm:pt>
    <dgm:pt modelId="{C3D7F247-9870-4DE6-B100-50BE4C40CA0A}" type="pres">
      <dgm:prSet presAssocID="{E513BFA0-FDA6-47AE-B750-47FCE9A120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BE8FFB54-FFE2-47DA-8E8B-9EC244EA44C6}" type="pres">
      <dgm:prSet presAssocID="{E513BFA0-FDA6-47AE-B750-47FCE9A1209B}" presName="spaceRect" presStyleCnt="0"/>
      <dgm:spPr/>
    </dgm:pt>
    <dgm:pt modelId="{E690A10E-4220-41A8-85DB-081515E6DB7E}" type="pres">
      <dgm:prSet presAssocID="{E513BFA0-FDA6-47AE-B750-47FCE9A1209B}" presName="parTx" presStyleLbl="revTx" presStyleIdx="0" presStyleCnt="4">
        <dgm:presLayoutVars>
          <dgm:chMax val="0"/>
          <dgm:chPref val="0"/>
        </dgm:presLayoutVars>
      </dgm:prSet>
      <dgm:spPr/>
    </dgm:pt>
    <dgm:pt modelId="{0B82A801-5E0F-4479-BC23-ACB03B4E271C}" type="pres">
      <dgm:prSet presAssocID="{6272C5A0-C3F9-4BA0-BD2D-2119D76A6F8A}" presName="sibTrans" presStyleCnt="0"/>
      <dgm:spPr/>
    </dgm:pt>
    <dgm:pt modelId="{9421D5E6-44BF-4590-B185-CE19E31DDD77}" type="pres">
      <dgm:prSet presAssocID="{29530819-803E-47B1-8867-B0AF3D34E357}" presName="compNode" presStyleCnt="0"/>
      <dgm:spPr/>
    </dgm:pt>
    <dgm:pt modelId="{C1E8ED2F-0721-482D-BEF3-FFF03BF09960}" type="pres">
      <dgm:prSet presAssocID="{29530819-803E-47B1-8867-B0AF3D34E357}" presName="bgRect" presStyleLbl="bgShp" presStyleIdx="1" presStyleCnt="4"/>
      <dgm:spPr/>
    </dgm:pt>
    <dgm:pt modelId="{DAD1C865-4A39-4862-906D-1F15147237F8}" type="pres">
      <dgm:prSet presAssocID="{29530819-803E-47B1-8867-B0AF3D34E35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ffice Worker"/>
        </a:ext>
      </dgm:extLst>
    </dgm:pt>
    <dgm:pt modelId="{4193D99D-42C1-4A71-A487-9EDC8AD1D0BD}" type="pres">
      <dgm:prSet presAssocID="{29530819-803E-47B1-8867-B0AF3D34E357}" presName="spaceRect" presStyleCnt="0"/>
      <dgm:spPr/>
    </dgm:pt>
    <dgm:pt modelId="{83598F44-695F-43F8-92A8-80A7B5381206}" type="pres">
      <dgm:prSet presAssocID="{29530819-803E-47B1-8867-B0AF3D34E357}" presName="parTx" presStyleLbl="revTx" presStyleIdx="1" presStyleCnt="4">
        <dgm:presLayoutVars>
          <dgm:chMax val="0"/>
          <dgm:chPref val="0"/>
        </dgm:presLayoutVars>
      </dgm:prSet>
      <dgm:spPr/>
    </dgm:pt>
    <dgm:pt modelId="{DD44904B-D0A5-4F56-8BE5-0A704DCD91C3}" type="pres">
      <dgm:prSet presAssocID="{C84B8352-F4A6-4D98-A1EE-EB9F96DCAF6B}" presName="sibTrans" presStyleCnt="0"/>
      <dgm:spPr/>
    </dgm:pt>
    <dgm:pt modelId="{ABFE9353-B7FD-48A8-9E5A-5830D7833C17}" type="pres">
      <dgm:prSet presAssocID="{F746C357-05FD-4358-A729-EF811BC91F61}" presName="compNode" presStyleCnt="0"/>
      <dgm:spPr/>
    </dgm:pt>
    <dgm:pt modelId="{E81612C8-9277-4EB8-9C83-3E843DEA3F94}" type="pres">
      <dgm:prSet presAssocID="{F746C357-05FD-4358-A729-EF811BC91F61}" presName="bgRect" presStyleLbl="bgShp" presStyleIdx="2" presStyleCnt="4"/>
      <dgm:spPr/>
    </dgm:pt>
    <dgm:pt modelId="{55AD0E13-BC65-46A1-8DC0-88612491038E}" type="pres">
      <dgm:prSet presAssocID="{F746C357-05FD-4358-A729-EF811BC91F6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Judge"/>
        </a:ext>
      </dgm:extLst>
    </dgm:pt>
    <dgm:pt modelId="{9B841B1E-4321-4BCB-A42E-F9343C9AF306}" type="pres">
      <dgm:prSet presAssocID="{F746C357-05FD-4358-A729-EF811BC91F61}" presName="spaceRect" presStyleCnt="0"/>
      <dgm:spPr/>
    </dgm:pt>
    <dgm:pt modelId="{7CE40C15-FCAA-4740-B5A9-62DD2C89B52A}" type="pres">
      <dgm:prSet presAssocID="{F746C357-05FD-4358-A729-EF811BC91F61}" presName="parTx" presStyleLbl="revTx" presStyleIdx="2" presStyleCnt="4">
        <dgm:presLayoutVars>
          <dgm:chMax val="0"/>
          <dgm:chPref val="0"/>
        </dgm:presLayoutVars>
      </dgm:prSet>
      <dgm:spPr/>
    </dgm:pt>
    <dgm:pt modelId="{50A7A81F-B096-451D-9466-D1D6F9A7E703}" type="pres">
      <dgm:prSet presAssocID="{7C4F1CFA-1A2C-4C3A-BB75-FB9AF2CF6021}" presName="sibTrans" presStyleCnt="0"/>
      <dgm:spPr/>
    </dgm:pt>
    <dgm:pt modelId="{0B84BE74-969C-40CF-B28A-9993933DE984}" type="pres">
      <dgm:prSet presAssocID="{8E8B2595-03AC-43B2-8D50-67C21DFCE798}" presName="compNode" presStyleCnt="0"/>
      <dgm:spPr/>
    </dgm:pt>
    <dgm:pt modelId="{F10B0123-5B67-4A5D-BDCF-1348E0D951D9}" type="pres">
      <dgm:prSet presAssocID="{8E8B2595-03AC-43B2-8D50-67C21DFCE798}" presName="bgRect" presStyleLbl="bgShp" presStyleIdx="3" presStyleCnt="4"/>
      <dgm:spPr/>
    </dgm:pt>
    <dgm:pt modelId="{7F46768E-4FAA-4B62-AF57-A38F144008BF}" type="pres">
      <dgm:prSet presAssocID="{8E8B2595-03AC-43B2-8D50-67C21DFCE7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Thumbs Up Sign"/>
        </a:ext>
      </dgm:extLst>
    </dgm:pt>
    <dgm:pt modelId="{E9255DDC-5723-4545-AEBC-5F175ACB96A6}" type="pres">
      <dgm:prSet presAssocID="{8E8B2595-03AC-43B2-8D50-67C21DFCE798}" presName="spaceRect" presStyleCnt="0"/>
      <dgm:spPr/>
    </dgm:pt>
    <dgm:pt modelId="{1A6A0D75-D1DA-41A9-9BE4-BCCD8E0FD668}" type="pres">
      <dgm:prSet presAssocID="{8E8B2595-03AC-43B2-8D50-67C21DFCE798}" presName="parTx" presStyleLbl="revTx" presStyleIdx="3" presStyleCnt="4">
        <dgm:presLayoutVars>
          <dgm:chMax val="0"/>
          <dgm:chPref val="0"/>
        </dgm:presLayoutVars>
      </dgm:prSet>
      <dgm:spPr/>
    </dgm:pt>
  </dgm:ptLst>
  <dgm:cxnLst>
    <dgm:cxn modelId="{F5C9B404-4F6A-4195-AFA3-325A247F15CC}" srcId="{E54A3134-CF15-4BFC-9CC7-C99AF6E7287F}" destId="{8E8B2595-03AC-43B2-8D50-67C21DFCE798}" srcOrd="3" destOrd="0" parTransId="{8F684F03-38D4-485B-A825-3813A497F2B0}" sibTransId="{8429D966-8981-4E78-B37A-D07EC83F54E6}"/>
    <dgm:cxn modelId="{2952480C-C1AE-401F-9083-6CE842EEE37E}" srcId="{E54A3134-CF15-4BFC-9CC7-C99AF6E7287F}" destId="{F746C357-05FD-4358-A729-EF811BC91F61}" srcOrd="2" destOrd="0" parTransId="{433B1890-FE69-477F-B382-AA6B7AD60CF0}" sibTransId="{7C4F1CFA-1A2C-4C3A-BB75-FB9AF2CF6021}"/>
    <dgm:cxn modelId="{59EABA2A-3238-4D79-8FF4-FA54B3BE3517}" type="presOf" srcId="{E513BFA0-FDA6-47AE-B750-47FCE9A1209B}" destId="{E690A10E-4220-41A8-85DB-081515E6DB7E}" srcOrd="0" destOrd="0" presId="urn:microsoft.com/office/officeart/2018/2/layout/IconVerticalSolidList"/>
    <dgm:cxn modelId="{F6D53166-AC95-4BF7-8EC7-C3C82637719D}" type="presOf" srcId="{8E8B2595-03AC-43B2-8D50-67C21DFCE798}" destId="{1A6A0D75-D1DA-41A9-9BE4-BCCD8E0FD668}" srcOrd="0" destOrd="0" presId="urn:microsoft.com/office/officeart/2018/2/layout/IconVerticalSolidList"/>
    <dgm:cxn modelId="{05D5E34A-B7A0-4177-B50C-D328550AD90E}" srcId="{E54A3134-CF15-4BFC-9CC7-C99AF6E7287F}" destId="{29530819-803E-47B1-8867-B0AF3D34E357}" srcOrd="1" destOrd="0" parTransId="{8F7DDC61-3752-4913-90FC-3DD09BAD56B5}" sibTransId="{C84B8352-F4A6-4D98-A1EE-EB9F96DCAF6B}"/>
    <dgm:cxn modelId="{ACEFBA74-0D30-4ECA-8E06-554E68295AE5}" type="presOf" srcId="{E54A3134-CF15-4BFC-9CC7-C99AF6E7287F}" destId="{CDA4BF68-E397-49D5-82D1-1C3C6492F70A}" srcOrd="0" destOrd="0" presId="urn:microsoft.com/office/officeart/2018/2/layout/IconVerticalSolidList"/>
    <dgm:cxn modelId="{4534948B-A9B0-4CB2-A35B-FB61423C83E0}" type="presOf" srcId="{29530819-803E-47B1-8867-B0AF3D34E357}" destId="{83598F44-695F-43F8-92A8-80A7B5381206}" srcOrd="0" destOrd="0" presId="urn:microsoft.com/office/officeart/2018/2/layout/IconVerticalSolidList"/>
    <dgm:cxn modelId="{10C6B4AB-BDC5-4F6C-B5AB-5C4BE108D977}" type="presOf" srcId="{F746C357-05FD-4358-A729-EF811BC91F61}" destId="{7CE40C15-FCAA-4740-B5A9-62DD2C89B52A}" srcOrd="0" destOrd="0" presId="urn:microsoft.com/office/officeart/2018/2/layout/IconVerticalSolidList"/>
    <dgm:cxn modelId="{66DF38D0-56CA-49E8-BD1F-301B293F0F63}" srcId="{E54A3134-CF15-4BFC-9CC7-C99AF6E7287F}" destId="{E513BFA0-FDA6-47AE-B750-47FCE9A1209B}" srcOrd="0" destOrd="0" parTransId="{9471A307-C59C-412B-8744-413486AEE186}" sibTransId="{6272C5A0-C3F9-4BA0-BD2D-2119D76A6F8A}"/>
    <dgm:cxn modelId="{A26F5151-0B1B-4664-8BBE-6DF7C434B220}" type="presParOf" srcId="{CDA4BF68-E397-49D5-82D1-1C3C6492F70A}" destId="{846536BE-4049-4761-B744-4C39DDF25A0D}" srcOrd="0" destOrd="0" presId="urn:microsoft.com/office/officeart/2018/2/layout/IconVerticalSolidList"/>
    <dgm:cxn modelId="{B7C76582-5123-4042-9757-7D064E19078B}" type="presParOf" srcId="{846536BE-4049-4761-B744-4C39DDF25A0D}" destId="{D6484DFD-8117-4CFB-B8D4-2355D86881AC}" srcOrd="0" destOrd="0" presId="urn:microsoft.com/office/officeart/2018/2/layout/IconVerticalSolidList"/>
    <dgm:cxn modelId="{41007DCD-6F29-47D5-BCD1-5811F2BFD28E}" type="presParOf" srcId="{846536BE-4049-4761-B744-4C39DDF25A0D}" destId="{C3D7F247-9870-4DE6-B100-50BE4C40CA0A}" srcOrd="1" destOrd="0" presId="urn:microsoft.com/office/officeart/2018/2/layout/IconVerticalSolidList"/>
    <dgm:cxn modelId="{7685DA2E-5661-44F9-8DA3-02EEA657C3B6}" type="presParOf" srcId="{846536BE-4049-4761-B744-4C39DDF25A0D}" destId="{BE8FFB54-FFE2-47DA-8E8B-9EC244EA44C6}" srcOrd="2" destOrd="0" presId="urn:microsoft.com/office/officeart/2018/2/layout/IconVerticalSolidList"/>
    <dgm:cxn modelId="{4A7083D4-88D8-4551-B19A-A839E3D44199}" type="presParOf" srcId="{846536BE-4049-4761-B744-4C39DDF25A0D}" destId="{E690A10E-4220-41A8-85DB-081515E6DB7E}" srcOrd="3" destOrd="0" presId="urn:microsoft.com/office/officeart/2018/2/layout/IconVerticalSolidList"/>
    <dgm:cxn modelId="{051C6D2A-4CCA-4C13-806C-E8DE88B67DA6}" type="presParOf" srcId="{CDA4BF68-E397-49D5-82D1-1C3C6492F70A}" destId="{0B82A801-5E0F-4479-BC23-ACB03B4E271C}" srcOrd="1" destOrd="0" presId="urn:microsoft.com/office/officeart/2018/2/layout/IconVerticalSolidList"/>
    <dgm:cxn modelId="{5716738D-B47E-4A7E-97D5-51CEFBB94864}" type="presParOf" srcId="{CDA4BF68-E397-49D5-82D1-1C3C6492F70A}" destId="{9421D5E6-44BF-4590-B185-CE19E31DDD77}" srcOrd="2" destOrd="0" presId="urn:microsoft.com/office/officeart/2018/2/layout/IconVerticalSolidList"/>
    <dgm:cxn modelId="{E8BE11F2-FCFD-46B9-BCC5-648FA4C7C809}" type="presParOf" srcId="{9421D5E6-44BF-4590-B185-CE19E31DDD77}" destId="{C1E8ED2F-0721-482D-BEF3-FFF03BF09960}" srcOrd="0" destOrd="0" presId="urn:microsoft.com/office/officeart/2018/2/layout/IconVerticalSolidList"/>
    <dgm:cxn modelId="{F6EBEEA5-7B22-439D-BDD7-90A233B8DB71}" type="presParOf" srcId="{9421D5E6-44BF-4590-B185-CE19E31DDD77}" destId="{DAD1C865-4A39-4862-906D-1F15147237F8}" srcOrd="1" destOrd="0" presId="urn:microsoft.com/office/officeart/2018/2/layout/IconVerticalSolidList"/>
    <dgm:cxn modelId="{DF265F79-2547-4993-B953-AFAD67C9F156}" type="presParOf" srcId="{9421D5E6-44BF-4590-B185-CE19E31DDD77}" destId="{4193D99D-42C1-4A71-A487-9EDC8AD1D0BD}" srcOrd="2" destOrd="0" presId="urn:microsoft.com/office/officeart/2018/2/layout/IconVerticalSolidList"/>
    <dgm:cxn modelId="{F8E40ADE-D34F-4B2C-87AC-14FA7CDBB531}" type="presParOf" srcId="{9421D5E6-44BF-4590-B185-CE19E31DDD77}" destId="{83598F44-695F-43F8-92A8-80A7B5381206}" srcOrd="3" destOrd="0" presId="urn:microsoft.com/office/officeart/2018/2/layout/IconVerticalSolidList"/>
    <dgm:cxn modelId="{33C51BA2-599F-424C-83BE-A474F8A16FEE}" type="presParOf" srcId="{CDA4BF68-E397-49D5-82D1-1C3C6492F70A}" destId="{DD44904B-D0A5-4F56-8BE5-0A704DCD91C3}" srcOrd="3" destOrd="0" presId="urn:microsoft.com/office/officeart/2018/2/layout/IconVerticalSolidList"/>
    <dgm:cxn modelId="{EE3AF0F5-D392-4A9F-AE44-9541D2A0109B}" type="presParOf" srcId="{CDA4BF68-E397-49D5-82D1-1C3C6492F70A}" destId="{ABFE9353-B7FD-48A8-9E5A-5830D7833C17}" srcOrd="4" destOrd="0" presId="urn:microsoft.com/office/officeart/2018/2/layout/IconVerticalSolidList"/>
    <dgm:cxn modelId="{85F97395-A19F-4CE2-82C1-A1E8E72DD15A}" type="presParOf" srcId="{ABFE9353-B7FD-48A8-9E5A-5830D7833C17}" destId="{E81612C8-9277-4EB8-9C83-3E843DEA3F94}" srcOrd="0" destOrd="0" presId="urn:microsoft.com/office/officeart/2018/2/layout/IconVerticalSolidList"/>
    <dgm:cxn modelId="{2BDD89F6-A021-4EE8-BF08-F39970207939}" type="presParOf" srcId="{ABFE9353-B7FD-48A8-9E5A-5830D7833C17}" destId="{55AD0E13-BC65-46A1-8DC0-88612491038E}" srcOrd="1" destOrd="0" presId="urn:microsoft.com/office/officeart/2018/2/layout/IconVerticalSolidList"/>
    <dgm:cxn modelId="{ECCE017C-F983-4670-945C-1A3A3308D2EA}" type="presParOf" srcId="{ABFE9353-B7FD-48A8-9E5A-5830D7833C17}" destId="{9B841B1E-4321-4BCB-A42E-F9343C9AF306}" srcOrd="2" destOrd="0" presId="urn:microsoft.com/office/officeart/2018/2/layout/IconVerticalSolidList"/>
    <dgm:cxn modelId="{FFFEA74E-A201-4589-9F6F-BCE95DB66044}" type="presParOf" srcId="{ABFE9353-B7FD-48A8-9E5A-5830D7833C17}" destId="{7CE40C15-FCAA-4740-B5A9-62DD2C89B52A}" srcOrd="3" destOrd="0" presId="urn:microsoft.com/office/officeart/2018/2/layout/IconVerticalSolidList"/>
    <dgm:cxn modelId="{2D18C3A1-70B0-4621-82D7-40F59955DFC4}" type="presParOf" srcId="{CDA4BF68-E397-49D5-82D1-1C3C6492F70A}" destId="{50A7A81F-B096-451D-9466-D1D6F9A7E703}" srcOrd="5" destOrd="0" presId="urn:microsoft.com/office/officeart/2018/2/layout/IconVerticalSolidList"/>
    <dgm:cxn modelId="{7A3FA390-3BD6-41F8-B11C-A25B1D6DA221}" type="presParOf" srcId="{CDA4BF68-E397-49D5-82D1-1C3C6492F70A}" destId="{0B84BE74-969C-40CF-B28A-9993933DE984}" srcOrd="6" destOrd="0" presId="urn:microsoft.com/office/officeart/2018/2/layout/IconVerticalSolidList"/>
    <dgm:cxn modelId="{0D57CE01-3221-4B3B-A2B8-59195B4B52F5}" type="presParOf" srcId="{0B84BE74-969C-40CF-B28A-9993933DE984}" destId="{F10B0123-5B67-4A5D-BDCF-1348E0D951D9}" srcOrd="0" destOrd="0" presId="urn:microsoft.com/office/officeart/2018/2/layout/IconVerticalSolidList"/>
    <dgm:cxn modelId="{D41A1B92-0656-4AFF-9F94-2A010A2F771F}" type="presParOf" srcId="{0B84BE74-969C-40CF-B28A-9993933DE984}" destId="{7F46768E-4FAA-4B62-AF57-A38F144008BF}" srcOrd="1" destOrd="0" presId="urn:microsoft.com/office/officeart/2018/2/layout/IconVerticalSolidList"/>
    <dgm:cxn modelId="{F8841B2C-4BB2-4124-B507-9A2055F1FF17}" type="presParOf" srcId="{0B84BE74-969C-40CF-B28A-9993933DE984}" destId="{E9255DDC-5723-4545-AEBC-5F175ACB96A6}" srcOrd="2" destOrd="0" presId="urn:microsoft.com/office/officeart/2018/2/layout/IconVerticalSolidList"/>
    <dgm:cxn modelId="{58A1C54F-6ABB-451A-B88C-BB2BBA8C4D18}" type="presParOf" srcId="{0B84BE74-969C-40CF-B28A-9993933DE984}" destId="{1A6A0D75-D1DA-41A9-9BE4-BCCD8E0FD66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C51B4-EDB7-4341-BFC7-DAE943C257F8}">
      <dsp:nvSpPr>
        <dsp:cNvPr id="0" name=""/>
        <dsp:cNvSpPr/>
      </dsp:nvSpPr>
      <dsp:spPr>
        <a:xfrm>
          <a:off x="153604" y="588101"/>
          <a:ext cx="905580" cy="90558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331387-12A1-40EC-BD20-3DE9135B1B73}">
      <dsp:nvSpPr>
        <dsp:cNvPr id="0" name=""/>
        <dsp:cNvSpPr/>
      </dsp:nvSpPr>
      <dsp:spPr>
        <a:xfrm>
          <a:off x="343776" y="778273"/>
          <a:ext cx="525236" cy="5252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245E02-CB2A-402D-A24C-858F92089FA6}">
      <dsp:nvSpPr>
        <dsp:cNvPr id="0" name=""/>
        <dsp:cNvSpPr/>
      </dsp:nvSpPr>
      <dsp:spPr>
        <a:xfrm>
          <a:off x="1253237" y="58810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Ethics</a:t>
          </a:r>
        </a:p>
      </dsp:txBody>
      <dsp:txXfrm>
        <a:off x="1253237" y="588101"/>
        <a:ext cx="2134582" cy="905580"/>
      </dsp:txXfrm>
    </dsp:sp>
    <dsp:sp modelId="{D7B76EA4-B318-4F61-8EB6-D534D9E9D5AC}">
      <dsp:nvSpPr>
        <dsp:cNvPr id="0" name=""/>
        <dsp:cNvSpPr/>
      </dsp:nvSpPr>
      <dsp:spPr>
        <a:xfrm>
          <a:off x="3759754" y="588101"/>
          <a:ext cx="905580" cy="90558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5D9336-C740-4B13-B7CE-F42281851B43}">
      <dsp:nvSpPr>
        <dsp:cNvPr id="0" name=""/>
        <dsp:cNvSpPr/>
      </dsp:nvSpPr>
      <dsp:spPr>
        <a:xfrm>
          <a:off x="3949926" y="778273"/>
          <a:ext cx="525236" cy="5252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AC4093-5648-452F-855A-671AFB807DC6}">
      <dsp:nvSpPr>
        <dsp:cNvPr id="0" name=""/>
        <dsp:cNvSpPr/>
      </dsp:nvSpPr>
      <dsp:spPr>
        <a:xfrm>
          <a:off x="4859388" y="58810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Codes of Conduct</a:t>
          </a:r>
        </a:p>
      </dsp:txBody>
      <dsp:txXfrm>
        <a:off x="4859388" y="588101"/>
        <a:ext cx="2134582" cy="905580"/>
      </dsp:txXfrm>
    </dsp:sp>
    <dsp:sp modelId="{AC332697-61ED-468D-A6CC-6220F99ED130}">
      <dsp:nvSpPr>
        <dsp:cNvPr id="0" name=""/>
        <dsp:cNvSpPr/>
      </dsp:nvSpPr>
      <dsp:spPr>
        <a:xfrm>
          <a:off x="7365905" y="588101"/>
          <a:ext cx="905580" cy="90558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FBB4D1-3AD1-4E16-B4E9-A291883FC009}">
      <dsp:nvSpPr>
        <dsp:cNvPr id="0" name=""/>
        <dsp:cNvSpPr/>
      </dsp:nvSpPr>
      <dsp:spPr>
        <a:xfrm>
          <a:off x="7556076" y="778273"/>
          <a:ext cx="525236" cy="5252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247B33-13A9-4F2D-AB37-66B8D0F86276}">
      <dsp:nvSpPr>
        <dsp:cNvPr id="0" name=""/>
        <dsp:cNvSpPr/>
      </dsp:nvSpPr>
      <dsp:spPr>
        <a:xfrm>
          <a:off x="8465538" y="58810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NASFAA Statement of Ethical Principles</a:t>
          </a:r>
        </a:p>
      </dsp:txBody>
      <dsp:txXfrm>
        <a:off x="8465538" y="588101"/>
        <a:ext cx="2134582" cy="905580"/>
      </dsp:txXfrm>
    </dsp:sp>
    <dsp:sp modelId="{482470F3-BDA1-4209-8852-8E7505C83C66}">
      <dsp:nvSpPr>
        <dsp:cNvPr id="0" name=""/>
        <dsp:cNvSpPr/>
      </dsp:nvSpPr>
      <dsp:spPr>
        <a:xfrm>
          <a:off x="153604" y="2105551"/>
          <a:ext cx="905580" cy="90558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0DCAF7-8CF9-4643-A81B-8C61B231F033}">
      <dsp:nvSpPr>
        <dsp:cNvPr id="0" name=""/>
        <dsp:cNvSpPr/>
      </dsp:nvSpPr>
      <dsp:spPr>
        <a:xfrm>
          <a:off x="343776" y="2295723"/>
          <a:ext cx="525236" cy="5252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7A98E1-FCDA-43EA-BF7C-46DEF5F21F54}">
      <dsp:nvSpPr>
        <dsp:cNvPr id="0" name=""/>
        <dsp:cNvSpPr/>
      </dsp:nvSpPr>
      <dsp:spPr>
        <a:xfrm>
          <a:off x="1253237" y="210555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Social Media</a:t>
          </a:r>
        </a:p>
      </dsp:txBody>
      <dsp:txXfrm>
        <a:off x="1253237" y="2105551"/>
        <a:ext cx="2134582" cy="905580"/>
      </dsp:txXfrm>
    </dsp:sp>
    <dsp:sp modelId="{34ABE15B-7D53-4314-88AF-5434287E3358}">
      <dsp:nvSpPr>
        <dsp:cNvPr id="0" name=""/>
        <dsp:cNvSpPr/>
      </dsp:nvSpPr>
      <dsp:spPr>
        <a:xfrm>
          <a:off x="3759754" y="2105551"/>
          <a:ext cx="905580" cy="90558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EE1694-54FC-4B32-B36E-BF605D1BCE4A}">
      <dsp:nvSpPr>
        <dsp:cNvPr id="0" name=""/>
        <dsp:cNvSpPr/>
      </dsp:nvSpPr>
      <dsp:spPr>
        <a:xfrm>
          <a:off x="3949926" y="2295723"/>
          <a:ext cx="525236" cy="5252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E15DBA-5233-469E-AC7F-80E9C412B6EF}">
      <dsp:nvSpPr>
        <dsp:cNvPr id="0" name=""/>
        <dsp:cNvSpPr/>
      </dsp:nvSpPr>
      <dsp:spPr>
        <a:xfrm>
          <a:off x="4859388" y="210555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Summary</a:t>
          </a:r>
        </a:p>
      </dsp:txBody>
      <dsp:txXfrm>
        <a:off x="4859388" y="2105551"/>
        <a:ext cx="2134582" cy="905580"/>
      </dsp:txXfrm>
    </dsp:sp>
    <dsp:sp modelId="{896F7C44-E134-48E0-8EB6-DCB7B18DFED5}">
      <dsp:nvSpPr>
        <dsp:cNvPr id="0" name=""/>
        <dsp:cNvSpPr/>
      </dsp:nvSpPr>
      <dsp:spPr>
        <a:xfrm>
          <a:off x="7365905" y="2105551"/>
          <a:ext cx="905580" cy="90558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21ED3D-44E7-4EEF-8442-9BE80976E3C3}">
      <dsp:nvSpPr>
        <dsp:cNvPr id="0" name=""/>
        <dsp:cNvSpPr/>
      </dsp:nvSpPr>
      <dsp:spPr>
        <a:xfrm>
          <a:off x="7556076" y="2295723"/>
          <a:ext cx="525236" cy="5252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B94F51-46AE-4B85-A60C-5584723A330D}">
      <dsp:nvSpPr>
        <dsp:cNvPr id="0" name=""/>
        <dsp:cNvSpPr/>
      </dsp:nvSpPr>
      <dsp:spPr>
        <a:xfrm>
          <a:off x="8465538" y="2105551"/>
          <a:ext cx="2134582" cy="905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Discussion	</a:t>
          </a:r>
        </a:p>
      </dsp:txBody>
      <dsp:txXfrm>
        <a:off x="8465538" y="2105551"/>
        <a:ext cx="2134582" cy="905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84DFD-8117-4CFB-B8D4-2355D86881AC}">
      <dsp:nvSpPr>
        <dsp:cNvPr id="0" name=""/>
        <dsp:cNvSpPr/>
      </dsp:nvSpPr>
      <dsp:spPr>
        <a:xfrm>
          <a:off x="0" y="1563"/>
          <a:ext cx="10753725" cy="7922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D7F247-9870-4DE6-B100-50BE4C40CA0A}">
      <dsp:nvSpPr>
        <dsp:cNvPr id="0" name=""/>
        <dsp:cNvSpPr/>
      </dsp:nvSpPr>
      <dsp:spPr>
        <a:xfrm>
          <a:off x="239647" y="179813"/>
          <a:ext cx="435722" cy="4357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0A10E-4220-41A8-85DB-081515E6DB7E}">
      <dsp:nvSpPr>
        <dsp:cNvPr id="0" name=""/>
        <dsp:cNvSpPr/>
      </dsp:nvSpPr>
      <dsp:spPr>
        <a:xfrm>
          <a:off x="915017" y="1563"/>
          <a:ext cx="9838707" cy="79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44" tIns="83844" rIns="83844" bIns="83844" numCol="1" spcCol="1270" anchor="ctr" anchorCtr="0">
          <a:noAutofit/>
        </a:bodyPr>
        <a:lstStyle/>
        <a:p>
          <a:pPr marL="0" lvl="0" indent="0" algn="l" defTabSz="889000">
            <a:lnSpc>
              <a:spcPct val="100000"/>
            </a:lnSpc>
            <a:spcBef>
              <a:spcPct val="0"/>
            </a:spcBef>
            <a:spcAft>
              <a:spcPct val="35000"/>
            </a:spcAft>
            <a:buNone/>
          </a:pPr>
          <a:r>
            <a:rPr lang="en-US" sz="2000" kern="1200"/>
            <a:t>As student financial aid professionals, we have a duty and responsibility to adhere to the highest ethical standards.</a:t>
          </a:r>
        </a:p>
      </dsp:txBody>
      <dsp:txXfrm>
        <a:off x="915017" y="1563"/>
        <a:ext cx="9838707" cy="792222"/>
      </dsp:txXfrm>
    </dsp:sp>
    <dsp:sp modelId="{C1E8ED2F-0721-482D-BEF3-FFF03BF09960}">
      <dsp:nvSpPr>
        <dsp:cNvPr id="0" name=""/>
        <dsp:cNvSpPr/>
      </dsp:nvSpPr>
      <dsp:spPr>
        <a:xfrm>
          <a:off x="0" y="991841"/>
          <a:ext cx="10753725" cy="7922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D1C865-4A39-4862-906D-1F15147237F8}">
      <dsp:nvSpPr>
        <dsp:cNvPr id="0" name=""/>
        <dsp:cNvSpPr/>
      </dsp:nvSpPr>
      <dsp:spPr>
        <a:xfrm>
          <a:off x="239647" y="1170091"/>
          <a:ext cx="435722" cy="4357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598F44-695F-43F8-92A8-80A7B5381206}">
      <dsp:nvSpPr>
        <dsp:cNvPr id="0" name=""/>
        <dsp:cNvSpPr/>
      </dsp:nvSpPr>
      <dsp:spPr>
        <a:xfrm>
          <a:off x="915017" y="991841"/>
          <a:ext cx="9838707" cy="79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44" tIns="83844" rIns="83844" bIns="83844" numCol="1" spcCol="1270" anchor="ctr" anchorCtr="0">
          <a:noAutofit/>
        </a:bodyPr>
        <a:lstStyle/>
        <a:p>
          <a:pPr marL="0" lvl="0" indent="0" algn="l" defTabSz="889000">
            <a:lnSpc>
              <a:spcPct val="100000"/>
            </a:lnSpc>
            <a:spcBef>
              <a:spcPct val="0"/>
            </a:spcBef>
            <a:spcAft>
              <a:spcPct val="35000"/>
            </a:spcAft>
            <a:buNone/>
          </a:pPr>
          <a:r>
            <a:rPr lang="en-US" sz="2000" kern="1200"/>
            <a:t>An institutional financial aid professional is expected to always maintain exemplary standards of professional conduct in all aspects of carrying out his or her responsibilities</a:t>
          </a:r>
        </a:p>
      </dsp:txBody>
      <dsp:txXfrm>
        <a:off x="915017" y="991841"/>
        <a:ext cx="9838707" cy="792222"/>
      </dsp:txXfrm>
    </dsp:sp>
    <dsp:sp modelId="{E81612C8-9277-4EB8-9C83-3E843DEA3F94}">
      <dsp:nvSpPr>
        <dsp:cNvPr id="0" name=""/>
        <dsp:cNvSpPr/>
      </dsp:nvSpPr>
      <dsp:spPr>
        <a:xfrm>
          <a:off x="0" y="1982120"/>
          <a:ext cx="10753725" cy="7922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AD0E13-BC65-46A1-8DC0-88612491038E}">
      <dsp:nvSpPr>
        <dsp:cNvPr id="0" name=""/>
        <dsp:cNvSpPr/>
      </dsp:nvSpPr>
      <dsp:spPr>
        <a:xfrm>
          <a:off x="239647" y="2160370"/>
          <a:ext cx="435722" cy="4357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E40C15-FCAA-4740-B5A9-62DD2C89B52A}">
      <dsp:nvSpPr>
        <dsp:cNvPr id="0" name=""/>
        <dsp:cNvSpPr/>
      </dsp:nvSpPr>
      <dsp:spPr>
        <a:xfrm>
          <a:off x="915017" y="1982120"/>
          <a:ext cx="9838707" cy="79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44" tIns="83844" rIns="83844" bIns="83844" numCol="1" spcCol="1270" anchor="ctr" anchorCtr="0">
          <a:noAutofit/>
        </a:bodyPr>
        <a:lstStyle/>
        <a:p>
          <a:pPr marL="0" lvl="0" indent="0" algn="l" defTabSz="889000">
            <a:lnSpc>
              <a:spcPct val="100000"/>
            </a:lnSpc>
            <a:spcBef>
              <a:spcPct val="0"/>
            </a:spcBef>
            <a:spcAft>
              <a:spcPct val="35000"/>
            </a:spcAft>
            <a:buNone/>
          </a:pPr>
          <a:r>
            <a:rPr lang="en-US" sz="2000" kern="1200"/>
            <a:t>NASFAA members are required to exemplify the highest level of ethical behavior and demonstrate the highest level of professionalism.</a:t>
          </a:r>
        </a:p>
      </dsp:txBody>
      <dsp:txXfrm>
        <a:off x="915017" y="1982120"/>
        <a:ext cx="9838707" cy="792222"/>
      </dsp:txXfrm>
    </dsp:sp>
    <dsp:sp modelId="{F10B0123-5B67-4A5D-BDCF-1348E0D951D9}">
      <dsp:nvSpPr>
        <dsp:cNvPr id="0" name=""/>
        <dsp:cNvSpPr/>
      </dsp:nvSpPr>
      <dsp:spPr>
        <a:xfrm>
          <a:off x="0" y="2972398"/>
          <a:ext cx="10753725" cy="7922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46768E-4FAA-4B62-AF57-A38F144008BF}">
      <dsp:nvSpPr>
        <dsp:cNvPr id="0" name=""/>
        <dsp:cNvSpPr/>
      </dsp:nvSpPr>
      <dsp:spPr>
        <a:xfrm>
          <a:off x="239647" y="3150649"/>
          <a:ext cx="435722" cy="4357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6A0D75-D1DA-41A9-9BE4-BCCD8E0FD668}">
      <dsp:nvSpPr>
        <dsp:cNvPr id="0" name=""/>
        <dsp:cNvSpPr/>
      </dsp:nvSpPr>
      <dsp:spPr>
        <a:xfrm>
          <a:off x="915017" y="2972398"/>
          <a:ext cx="9838707" cy="792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44" tIns="83844" rIns="83844" bIns="83844" numCol="1" spcCol="1270" anchor="ctr" anchorCtr="0">
          <a:noAutofit/>
        </a:bodyPr>
        <a:lstStyle/>
        <a:p>
          <a:pPr marL="0" lvl="0" indent="0" algn="l" defTabSz="889000">
            <a:lnSpc>
              <a:spcPct val="100000"/>
            </a:lnSpc>
            <a:spcBef>
              <a:spcPct val="0"/>
            </a:spcBef>
            <a:spcAft>
              <a:spcPct val="35000"/>
            </a:spcAft>
            <a:buNone/>
          </a:pPr>
          <a:r>
            <a:rPr lang="en-US" sz="2000" kern="1200"/>
            <a:t>Be respectful and accurate with social media platforms.</a:t>
          </a:r>
        </a:p>
      </dsp:txBody>
      <dsp:txXfrm>
        <a:off x="915017" y="2972398"/>
        <a:ext cx="9838707" cy="79222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1D0AF-99ED-4E48-AA1D-8C16A327CB18}" type="datetimeFigureOut">
              <a:rPr lang="en-US" smtClean="0"/>
              <a:t>2/25/2021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10E74-21F2-45A5-B77F-BC7EBCFFD132}" type="slidenum">
              <a:rPr lang="en-US" smtClean="0"/>
              <a:t>‹#›</a:t>
            </a:fld>
            <a:endParaRPr lang="en-US" dirty="0"/>
          </a:p>
        </p:txBody>
      </p:sp>
    </p:spTree>
    <p:extLst>
      <p:ext uri="{BB962C8B-B14F-4D97-AF65-F5344CB8AC3E}">
        <p14:creationId xmlns:p14="http://schemas.microsoft.com/office/powerpoint/2010/main" val="1298255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SWASFAA Friends,</a:t>
            </a:r>
          </a:p>
          <a:p>
            <a:endParaRPr lang="en-US" dirty="0"/>
          </a:p>
          <a:p>
            <a:r>
              <a:rPr lang="en-US" dirty="0"/>
              <a:t>Welcome to SWASFAA’s Training and Continuing Education webinar series.  Our first webinar of the series, “A Smorgasbord of Topics for Financial Aid Professionals”, will focus on ethics.</a:t>
            </a:r>
          </a:p>
          <a:p>
            <a:endParaRPr lang="en-US" dirty="0"/>
          </a:p>
          <a:p>
            <a:r>
              <a:rPr lang="en-US" dirty="0"/>
              <a:t>Through September of this year, we will be offering webinars on the following topics:</a:t>
            </a: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Cost of Attendance – Development, Components, Resources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Perkins Liquidation – History, Liquidation steps, Best practices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Financial Professionals Leadership Qualities – Teamwork, Characteristics, Activities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Personal &amp; Professional Management - Time management, Prioritization of duties, Communication, Work/life balance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Change &amp; Transition – Defined, Process and phases, How to handle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Laws of Leadership Part 1 - Laws 1-10 Adapted from “21 Irrefutable Laws of Leadership” by John Maxwell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750"/>
              </a:spcAft>
              <a:buFont typeface="Wingdings" panose="05000000000000000000" pitchFamily="2" charset="2"/>
              <a:buChar char=""/>
            </a:pPr>
            <a:r>
              <a:rPr lang="en-US" sz="11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Laws of Leadership Part 2 - Laws 11-21 Adapted from “21 Irrefutable Laws of Leadership” by John Maxwell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What is exciting about some of the webinars we will be providing, is the inclusion of our Leadership Development and Diversity Awareness Committees!  I look forward to working with these committees over the next seven months to incorporate training and continuing education for all of you!</a:t>
            </a:r>
          </a:p>
          <a:p>
            <a:endParaRPr lang="en-US" dirty="0"/>
          </a:p>
          <a:p>
            <a:r>
              <a:rPr lang="en-US" dirty="0"/>
              <a:t>Now, I would like to introduce you to our committee – NEXT SLIDE</a:t>
            </a:r>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1</a:t>
            </a:fld>
            <a:endParaRPr lang="en-US" dirty="0"/>
          </a:p>
        </p:txBody>
      </p:sp>
    </p:spTree>
    <p:extLst>
      <p:ext uri="{BB962C8B-B14F-4D97-AF65-F5344CB8AC3E}">
        <p14:creationId xmlns:p14="http://schemas.microsoft.com/office/powerpoint/2010/main" val="78286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myself – </a:t>
            </a:r>
          </a:p>
          <a:p>
            <a:endParaRPr lang="en-US" dirty="0"/>
          </a:p>
          <a:p>
            <a:r>
              <a:rPr lang="en-US" dirty="0"/>
              <a:t>Introduce Andrew – have him tell a little about himself</a:t>
            </a:r>
          </a:p>
          <a:p>
            <a:r>
              <a:rPr lang="en-US" dirty="0"/>
              <a:t>Introduce James – have him tell a little about himself</a:t>
            </a:r>
          </a:p>
          <a:p>
            <a:r>
              <a:rPr lang="en-US" dirty="0"/>
              <a:t>Introduce Ivory – have him tell a little </a:t>
            </a:r>
            <a:r>
              <a:rPr lang="en-US"/>
              <a:t>about himself</a:t>
            </a:r>
            <a:endParaRPr lang="en-US" dirty="0"/>
          </a:p>
          <a:p>
            <a:endParaRPr lang="en-US" dirty="0"/>
          </a:p>
          <a:p>
            <a:r>
              <a:rPr lang="en-US" dirty="0"/>
              <a:t>Call for volunteers – </a:t>
            </a:r>
          </a:p>
          <a:p>
            <a:endParaRPr lang="en-US" dirty="0"/>
          </a:p>
          <a:p>
            <a:r>
              <a:rPr lang="en-US" dirty="0"/>
              <a:t>As you can see, our committee is in need of representatives from Arkansas and New Mexico.  If you are interested in serving on our committee, please let me know.</a:t>
            </a:r>
          </a:p>
          <a:p>
            <a:endParaRPr lang="en-US" dirty="0"/>
          </a:p>
          <a:p>
            <a:r>
              <a:rPr lang="en-US" dirty="0"/>
              <a:t>Alright – let’s take a look into our agenda for today’s training and continuing education on ethics. – NEXT SLIDE</a:t>
            </a:r>
          </a:p>
          <a:p>
            <a:endParaRPr lang="en-US" dirty="0"/>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2</a:t>
            </a:fld>
            <a:endParaRPr lang="en-US" dirty="0"/>
          </a:p>
        </p:txBody>
      </p:sp>
    </p:spTree>
    <p:extLst>
      <p:ext uri="{BB962C8B-B14F-4D97-AF65-F5344CB8AC3E}">
        <p14:creationId xmlns:p14="http://schemas.microsoft.com/office/powerpoint/2010/main" val="423679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morning, we will visit about ethics, codes of conduct… take a look at the NASFAA Statement of Ethical Principles, and social media.</a:t>
            </a:r>
          </a:p>
          <a:p>
            <a:endParaRPr lang="en-US" dirty="0"/>
          </a:p>
          <a:p>
            <a:r>
              <a:rPr lang="en-US" dirty="0"/>
              <a:t>We will then provide a summary of key point and open the webinar up for discussion, best practices, and questions.</a:t>
            </a:r>
          </a:p>
          <a:p>
            <a:endParaRPr lang="en-US" dirty="0"/>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3</a:t>
            </a:fld>
            <a:endParaRPr lang="en-US" dirty="0"/>
          </a:p>
        </p:txBody>
      </p:sp>
    </p:spTree>
    <p:extLst>
      <p:ext uri="{BB962C8B-B14F-4D97-AF65-F5344CB8AC3E}">
        <p14:creationId xmlns:p14="http://schemas.microsoft.com/office/powerpoint/2010/main" val="141677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most of your institution’s have an operating procedure on Ethics?  Yes, we would think so..</a:t>
            </a:r>
          </a:p>
          <a:p>
            <a:endParaRPr lang="en-US" dirty="0"/>
          </a:p>
          <a:p>
            <a:r>
              <a:rPr lang="en-US" dirty="0"/>
              <a:t>Sample Components:</a:t>
            </a:r>
          </a:p>
          <a:p>
            <a:r>
              <a:rPr lang="en-US" dirty="0"/>
              <a:t>Let’s discuss briefly the additional components of a sample Institution’s Ethics Policy</a:t>
            </a:r>
          </a:p>
          <a:p>
            <a:pPr marL="228600" indent="-228600">
              <a:buFont typeface="+mj-lt"/>
              <a:buAutoNum type="arabicPeriod"/>
            </a:pPr>
            <a:r>
              <a:rPr lang="en-US" dirty="0"/>
              <a:t>Conflict of Interest - direct or indirect interests, including financial and other interests, or engage in a business transaction </a:t>
            </a:r>
          </a:p>
          <a:p>
            <a:pPr marL="228600" indent="-228600">
              <a:buFont typeface="+mj-lt"/>
              <a:buAutoNum type="arabicPeriod"/>
            </a:pPr>
            <a:r>
              <a:rPr lang="en-US" dirty="0"/>
              <a:t>Travel – follow guidelines provided by travel office – approval, reimbursement, etc.</a:t>
            </a:r>
          </a:p>
          <a:p>
            <a:pPr marL="228600" indent="-228600">
              <a:buFont typeface="+mj-lt"/>
              <a:buAutoNum type="arabicPeriod"/>
            </a:pPr>
            <a:r>
              <a:rPr lang="en-US" dirty="0"/>
              <a:t>Benefits, Gifts, Honoraria – Gain or advantage – bribery, - this is why we ask this on our annual conflict of interest – question – ASK  - Threshold - ($5, $20 $50)</a:t>
            </a:r>
          </a:p>
          <a:p>
            <a:pPr marL="228600" indent="-228600">
              <a:buFont typeface="+mj-lt"/>
              <a:buAutoNum type="arabicPeriod"/>
            </a:pPr>
            <a:r>
              <a:rPr lang="en-US" dirty="0"/>
              <a:t>Political Activities – example advocacy – no institutional funds for political gain</a:t>
            </a:r>
          </a:p>
          <a:p>
            <a:pPr marL="228600" indent="-228600">
              <a:buFont typeface="+mj-lt"/>
              <a:buAutoNum type="arabicPeriod"/>
            </a:pPr>
            <a:r>
              <a:rPr lang="en-US" dirty="0"/>
              <a:t>Use of Authority  - property and official information – misuse of property – confidentiality</a:t>
            </a:r>
          </a:p>
          <a:p>
            <a:pPr marL="228600" indent="-228600">
              <a:buFont typeface="+mj-lt"/>
              <a:buAutoNum type="arabicPeriod"/>
            </a:pPr>
            <a:r>
              <a:rPr lang="en-US" dirty="0"/>
              <a:t>Sexual Harassment - It is the policy of the public servant to maintain a workplace environment that is free of sexual harassment and intimidation.  References within OP specific to sexual harassment and part of the required training as a state employee</a:t>
            </a:r>
          </a:p>
          <a:p>
            <a:pPr marL="228600" indent="-228600">
              <a:buFont typeface="+mj-lt"/>
              <a:buAutoNum type="arabicPeriod"/>
            </a:pPr>
            <a:r>
              <a:rPr lang="en-US" dirty="0"/>
              <a:t>Nepotism - Employees are prohibited from employing, hiring as an independent contractor, appointing, voting for, or confirming the appointment of any person related to such employee within the third degree by consanguinity (blood) or within the second degree by affinity (marriage) when the salary or compensation for such person is to be paid from public funds.</a:t>
            </a:r>
          </a:p>
          <a:p>
            <a:pPr marL="228600" indent="-228600">
              <a:buFont typeface="+mj-lt"/>
              <a:buAutoNum type="arabicPeriod"/>
            </a:pPr>
            <a:r>
              <a:rPr lang="en-US" dirty="0"/>
              <a:t>Affirmative Action - Employees will not discriminate against any employee or applicant for employment because of race, color, religion, sex, national origin, age, disability, genetic information, status as a protected veteran, or any other legally protected category, class, or characteristic. </a:t>
            </a:r>
          </a:p>
          <a:p>
            <a:pPr marL="228600" indent="-228600">
              <a:buFont typeface="+mj-lt"/>
              <a:buAutoNum type="arabicPeriod"/>
            </a:pPr>
            <a:r>
              <a:rPr lang="en-US" dirty="0"/>
              <a:t>Private Use of University Property - university facilities, equipment, supplies, and services are to be used only for duly authorized university purposes. Copy machine; pens; etc.</a:t>
            </a:r>
          </a:p>
          <a:p>
            <a:endParaRPr lang="en-US" dirty="0"/>
          </a:p>
          <a:p>
            <a:endParaRPr lang="en-US" dirty="0"/>
          </a:p>
          <a:p>
            <a:r>
              <a:rPr lang="en-US" dirty="0"/>
              <a:t>As FA professionals, we have a duty and responsibility to adhere to the highest ethical standards.</a:t>
            </a:r>
          </a:p>
        </p:txBody>
      </p:sp>
      <p:sp>
        <p:nvSpPr>
          <p:cNvPr id="4" name="Slide Number Placeholder 3"/>
          <p:cNvSpPr>
            <a:spLocks noGrp="1"/>
          </p:cNvSpPr>
          <p:nvPr>
            <p:ph type="sldNum" sz="quarter" idx="5"/>
          </p:nvPr>
        </p:nvSpPr>
        <p:spPr/>
        <p:txBody>
          <a:bodyPr/>
          <a:lstStyle/>
          <a:p>
            <a:fld id="{1DC10E74-21F2-45A5-B77F-BC7EBCFFD132}" type="slidenum">
              <a:rPr lang="en-US" smtClean="0"/>
              <a:t>4</a:t>
            </a:fld>
            <a:endParaRPr lang="en-US" dirty="0"/>
          </a:p>
        </p:txBody>
      </p:sp>
    </p:spTree>
    <p:extLst>
      <p:ext uri="{BB962C8B-B14F-4D97-AF65-F5344CB8AC3E}">
        <p14:creationId xmlns:p14="http://schemas.microsoft.com/office/powerpoint/2010/main" val="37160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Codes of Conduct Discussion, I am going to share what we do here at Texas Tech University.  I implemented this about seven years ago as a result of a state auditor’s recommendation.  I am happy to share this form – please email me.  </a:t>
            </a:r>
          </a:p>
          <a:p>
            <a:endParaRPr lang="en-US" dirty="0"/>
          </a:p>
          <a:p>
            <a:r>
              <a:rPr lang="en-US" dirty="0"/>
              <a:t>Explain how I monitor this each term.</a:t>
            </a:r>
          </a:p>
          <a:p>
            <a:endParaRPr lang="en-US" dirty="0"/>
          </a:p>
          <a:p>
            <a:r>
              <a:rPr lang="en-US" dirty="0"/>
              <a:t>SHARE SCREEN AND GO THROUGH EACH PAGE</a:t>
            </a:r>
          </a:p>
          <a:p>
            <a:endParaRPr lang="en-US" dirty="0"/>
          </a:p>
          <a:p>
            <a:r>
              <a:rPr lang="en-US" dirty="0"/>
              <a:t>The Student Financial Aid &amp; Scholarships Code of Conduct is part of the annual conflict of interest statement that is administered.</a:t>
            </a:r>
          </a:p>
          <a:p>
            <a:r>
              <a:rPr lang="en-US" dirty="0"/>
              <a:t>Copies are provided to staff and they are required to “sign off” stating they will adhere.</a:t>
            </a:r>
          </a:p>
          <a:p>
            <a:endParaRPr lang="en-US" dirty="0"/>
          </a:p>
          <a:p>
            <a:pPr marL="0" marR="0">
              <a:lnSpc>
                <a:spcPct val="115000"/>
              </a:lnSpc>
              <a:spcBef>
                <a:spcPts val="0"/>
              </a:spcBef>
              <a:spcAft>
                <a:spcPts val="1000"/>
              </a:spcAf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An institutional financial aid professional is expected to always maintain exemplary standards of professional conduct in all aspects of carrying out his or her responsibilities, specifically including all dealings with any entities involved in any manner in student financial aid, regardless of whether such entities are involved in a government sponsored, subsidized, or regulated activity.  The Code of Conduct is as follows: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Refrain from taking any action for his or her personal benefit.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Refrain from taking any action he or she believes is contrary to law, regulation, or the best interests of the students and parents he or she serves.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Ensure that the information he or she provides is accurate, unbiased, and does not reflect any preference arising from actual or potential personal gain.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Be objective in making decisions and advising his or her institution regarding relationships with any entity involved in any aspect of student financial aid.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Refrain from soliciting or accepting anything of other than nominal value from any entity (other than an institution of higher education or a governmental entity such as the U. S. Department of Education) involved in the making, holding, consolidating or processing of any student loans, including anything of value (including reimbursement of expenses) for serving on an advisory body or as part of a training activity of or sponsored by any such entity. </a:t>
            </a: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Disclose to his or her institution in such manner as his or her institution may prescribe any involvement with or interest in any entity involved in any aspect of student financial aid.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8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rPr>
              <a:t>No employee shall have a conflict of interest with respect to any education loan or other student financial aid for which the employee has responsibility.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a:p>
            <a:endParaRPr lang="en-US" dirty="0"/>
          </a:p>
          <a:p>
            <a:r>
              <a:rPr lang="en-US" dirty="0"/>
              <a:t>Andrew share his process</a:t>
            </a:r>
          </a:p>
          <a:p>
            <a:r>
              <a:rPr lang="en-US" dirty="0"/>
              <a:t>James process.</a:t>
            </a:r>
          </a:p>
        </p:txBody>
      </p:sp>
      <p:sp>
        <p:nvSpPr>
          <p:cNvPr id="4" name="Slide Number Placeholder 3"/>
          <p:cNvSpPr>
            <a:spLocks noGrp="1"/>
          </p:cNvSpPr>
          <p:nvPr>
            <p:ph type="sldNum" sz="quarter" idx="5"/>
          </p:nvPr>
        </p:nvSpPr>
        <p:spPr/>
        <p:txBody>
          <a:bodyPr/>
          <a:lstStyle/>
          <a:p>
            <a:fld id="{1DC10E74-21F2-45A5-B77F-BC7EBCFFD132}" type="slidenum">
              <a:rPr lang="en-US" smtClean="0"/>
              <a:t>5</a:t>
            </a:fld>
            <a:endParaRPr lang="en-US" dirty="0"/>
          </a:p>
        </p:txBody>
      </p:sp>
    </p:spTree>
    <p:extLst>
      <p:ext uri="{BB962C8B-B14F-4D97-AF65-F5344CB8AC3E}">
        <p14:creationId xmlns:p14="http://schemas.microsoft.com/office/powerpoint/2010/main" val="2581925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tabLst>
                <a:tab pos="1057275" algn="l"/>
              </a:tabLst>
            </a:pP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As part of the example I just shared, we also include the NASFAA Statement of Ethical Principles and provide a copy to staff.</a:t>
            </a:r>
          </a:p>
          <a:p>
            <a:pPr marL="0" marR="0">
              <a:lnSpc>
                <a:spcPct val="115000"/>
              </a:lnSpc>
              <a:spcBef>
                <a:spcPts val="0"/>
              </a:spcBef>
              <a:spcAft>
                <a:spcPts val="0"/>
              </a:spcAft>
              <a:tabLst>
                <a:tab pos="1057275" algn="l"/>
              </a:tabLst>
            </a:pP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dirty="0">
                <a:effectLst/>
                <a:latin typeface="Cambria" panose="02040503050406030204" pitchFamily="18" charset="0"/>
                <a:ea typeface="Times New Roman" panose="02020603050405020304" pitchFamily="18" charset="0"/>
                <a:cs typeface="Times New Roman" panose="02020603050405020304" pitchFamily="18" charset="0"/>
              </a:rPr>
              <a:t>The primary goal of the financial aid professional is to help students achieve their educational goals through financial support and resources.  NASFAA members are required to exemplify the highest level of ethical behavior and demonstrate the highest level of professionalism.  As NASFAA Members we will adhere to the statement of ethical principles.  These principles are also provided to you as part of the annual conflict of interest statement.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Advocate for students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Remain aware of issues affecting students and continually advocate for their interests at the institutional, state and federal levels.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Support federal, state and institutional efforts to encourage students, as early as the elementary grades, to aspire to and plan for education beyond high school.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Manifest the highest level of integrity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Commit to the highest level of ethical behavior and refrain from conflict of interest or the perception thereof.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Deal with others honestly and fairly, abiding by our commitments and always acting in a manner that merits the trust and confidence others have placed in us.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Protect the privacy of individual student financial records.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Promote the free expression of ideas and opinions, and foster respect for diverse viewpoints within the profession.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Support student access and success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Commit to removing financial barriers for those who want to pursue postsecondary learning and support each student admitted to our institution.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Without charge, assist students in applying for financial aid funds.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Provide services and apply principles that do not discriminate on the basis of race, gender, ethnicity, sexual orientation, religion, disability, age, or economic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Understand the need for financial education and commit to educate students and families on how to responsibly manage expenses and debt.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Comply with federal and state laws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Adhere to all applicable laws and regulations governing federal, state, and institutional financial aid programs.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Actively participate in ongoing professional development and continuing education programs to ensure ample understanding of statutes, regulations, and best practices governing the financial aid programs.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Encourage colleagues to participate in the financial aid professional associations available to them at the state, regional, or national level and offer assistance to other aid professionals as needed.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Strive for transparency and clarity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Provide our students and parents with the information they need to make good decisions about attending and paying for college.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Educate students and families through quality information that is consumer-tested when possible. This includes (but is not limited to) transparency and full disclosure on award notices.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Ensure equity by applying all need-analysis formulas consistently across the institution’s full population of student financial aid applicants.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Inform institutions, students, and parents of any changes in financial aid programs that could affect their student aid eligibility.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tabLst>
                <a:tab pos="1057275" algn="l"/>
              </a:tabLst>
            </a:pPr>
            <a:r>
              <a:rPr lang="en-US" sz="1800" b="1" i="1" dirty="0">
                <a:effectLst/>
                <a:latin typeface="Cambria" panose="02040503050406030204" pitchFamily="18" charset="0"/>
                <a:ea typeface="Times New Roman" panose="02020603050405020304" pitchFamily="18" charset="0"/>
                <a:cs typeface="Times New Roman" panose="02020603050405020304" pitchFamily="18" charset="0"/>
              </a:rPr>
              <a:t>Protect the privacy of financial aid applicants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Ensure that student and parent private information provided to the financial aid office by financial aid applicants is protected in accordance with all state and federal statutes and regulations, including FERPA and the Higher Education Act, Section 483(a)(3)(E) (20 U.S.C. 1090).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tabLst>
                <a:tab pos="1057275" algn="l"/>
              </a:tabLst>
            </a:pPr>
            <a:r>
              <a:rPr lang="en-US" sz="1800" dirty="0">
                <a:effectLst/>
                <a:latin typeface="Cambria" panose="02040503050406030204" pitchFamily="18" charset="0"/>
                <a:ea typeface="Calibri" panose="020F0502020204030204" pitchFamily="34" charset="0"/>
                <a:cs typeface="Times New Roman" panose="02020603050405020304" pitchFamily="18" charset="0"/>
              </a:rPr>
              <a:t>Protect the information on the FAFSA from inappropriate use by ensuring that this information is only used for the application, award, and administration of aid awarded under Title IV of the Higher Education Act, state aid, or aid awarded by eligible institutions.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6</a:t>
            </a:fld>
            <a:endParaRPr lang="en-US" dirty="0"/>
          </a:p>
        </p:txBody>
      </p:sp>
    </p:spTree>
    <p:extLst>
      <p:ext uri="{BB962C8B-B14F-4D97-AF65-F5344CB8AC3E}">
        <p14:creationId xmlns:p14="http://schemas.microsoft.com/office/powerpoint/2010/main" val="230739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Explain – we visited with our Media and Communications Office as well as Legal – can’t have a policy per se – but can have “GUIDELINES”</a:t>
            </a:r>
          </a:p>
          <a:p>
            <a:pPr marL="228600" marR="0">
              <a:lnSpc>
                <a:spcPct val="115000"/>
              </a:lnSpc>
              <a:spcBef>
                <a:spcPts val="0"/>
              </a:spcBef>
              <a:spcAft>
                <a:spcPts val="1000"/>
              </a:spcAf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Our goal is to provide a community where friends of the university can share content, ideas and experiences and find helpful information. To keep the site informative, fun and lively, we ask that you respect the rules of this social media site as well as our rules below. We reserve the right to remove posts that don’t comply.</a:t>
            </a:r>
          </a:p>
          <a:p>
            <a:pPr marL="22860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respectful</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It’s OK to voice a complaint or disagree with another post, but please do so in a polite and constructive manner. Obscenities, personal attacks, and defamatory comments about any person, group, organization or belief will be removed.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accurate</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Please know your facts before you post. We will correct or remove factual errors.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Focus on Texas Tech University</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Please keep your posts relevant to the institution and its students, faculty, staff and alumni. Don’t use this site to promote businesses, causes or political candidates.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18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Protect Your Privacy</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Your comments are visible to all. Never include your phone number, e-mail address or other personal information in a post. If you want individual follow-up, send a message through the site to a page administrator.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DISCLOSURES::</a:t>
            </a:r>
          </a:p>
          <a:p>
            <a:pPr marL="228600" marR="0">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Office of Student Financial Aid is not responsible for the content of any website outside of the ttu.edu domain. The inclusion of any non-TTU link, whether by a TTU employee or anyone posting on the site, does not imply endorsement by TTU of that website.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Posts by page administrators will appear next to the official page icon. Any other comments on the site do not necessarily reflect the opinions and positions of Texas Tech University. Employees are legally responsible for the comments they post.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7</a:t>
            </a:fld>
            <a:endParaRPr lang="en-US" dirty="0"/>
          </a:p>
        </p:txBody>
      </p:sp>
    </p:spTree>
    <p:extLst>
      <p:ext uri="{BB962C8B-B14F-4D97-AF65-F5344CB8AC3E}">
        <p14:creationId xmlns:p14="http://schemas.microsoft.com/office/powerpoint/2010/main" val="140093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 SEE BULLETS ABOVE</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we will open it up for discussion/questions…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would like to reach out off-line, please do not hesitate to do so.</a:t>
            </a:r>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8</a:t>
            </a:fld>
            <a:endParaRPr lang="en-US" dirty="0"/>
          </a:p>
        </p:txBody>
      </p:sp>
    </p:spTree>
    <p:extLst>
      <p:ext uri="{BB962C8B-B14F-4D97-AF65-F5344CB8AC3E}">
        <p14:creationId xmlns:p14="http://schemas.microsoft.com/office/powerpoint/2010/main" val="2921981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Thank you Andrew and James!  </a:t>
            </a:r>
          </a:p>
          <a:p>
            <a:endParaRPr lang="en-US" dirty="0"/>
          </a:p>
          <a:p>
            <a:endParaRPr lang="en-US" dirty="0"/>
          </a:p>
          <a:p>
            <a:endParaRPr lang="en-US" dirty="0"/>
          </a:p>
          <a:p>
            <a:r>
              <a:rPr lang="en-US" dirty="0"/>
              <a:t>Our next webinar will be March 30</a:t>
            </a:r>
            <a:r>
              <a:rPr lang="en-US" baseline="30000" dirty="0"/>
              <a:t>th</a:t>
            </a:r>
            <a:r>
              <a:rPr lang="en-US" dirty="0"/>
              <a:t> on Cost of Attendance – Development, Components and Resources – invitation coming.</a:t>
            </a:r>
          </a:p>
          <a:p>
            <a:endParaRPr lang="en-US" dirty="0"/>
          </a:p>
        </p:txBody>
      </p:sp>
      <p:sp>
        <p:nvSpPr>
          <p:cNvPr id="4" name="Slide Number Placeholder 3"/>
          <p:cNvSpPr>
            <a:spLocks noGrp="1"/>
          </p:cNvSpPr>
          <p:nvPr>
            <p:ph type="sldNum" sz="quarter" idx="5"/>
          </p:nvPr>
        </p:nvSpPr>
        <p:spPr/>
        <p:txBody>
          <a:bodyPr/>
          <a:lstStyle/>
          <a:p>
            <a:fld id="{1DC10E74-21F2-45A5-B77F-BC7EBCFFD132}" type="slidenum">
              <a:rPr lang="en-US" smtClean="0"/>
              <a:t>9</a:t>
            </a:fld>
            <a:endParaRPr lang="en-US" dirty="0"/>
          </a:p>
        </p:txBody>
      </p:sp>
    </p:spTree>
    <p:extLst>
      <p:ext uri="{BB962C8B-B14F-4D97-AF65-F5344CB8AC3E}">
        <p14:creationId xmlns:p14="http://schemas.microsoft.com/office/powerpoint/2010/main" val="3462166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D2BE4E1-586A-4A0A-8984-164C675C19DF}" type="datetimeFigureOut">
              <a:rPr lang="en-US" smtClean="0"/>
              <a:t>2/25/2021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E3AFE38-77CC-4B32-B4FB-519A5B11B941}" type="slidenum">
              <a:rPr lang="en-US" smtClean="0"/>
              <a:t>‹#›</a:t>
            </a:fld>
            <a:endParaRPr lang="en-US" dirty="0"/>
          </a:p>
        </p:txBody>
      </p:sp>
    </p:spTree>
    <p:extLst>
      <p:ext uri="{BB962C8B-B14F-4D97-AF65-F5344CB8AC3E}">
        <p14:creationId xmlns:p14="http://schemas.microsoft.com/office/powerpoint/2010/main" val="2824435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105464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123771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111447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132832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2595207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32995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42892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3AFE38-77CC-4B32-B4FB-519A5B11B941}" type="slidenum">
              <a:rPr lang="en-US" smtClean="0"/>
              <a:t>‹#›</a:t>
            </a:fld>
            <a:endParaRPr lang="en-US" dirty="0"/>
          </a:p>
        </p:txBody>
      </p:sp>
    </p:spTree>
    <p:extLst>
      <p:ext uri="{BB962C8B-B14F-4D97-AF65-F5344CB8AC3E}">
        <p14:creationId xmlns:p14="http://schemas.microsoft.com/office/powerpoint/2010/main" val="373862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9D2BE4E1-586A-4A0A-8984-164C675C19DF}"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E3AFE38-77CC-4B32-B4FB-519A5B11B941}" type="slidenum">
              <a:rPr lang="en-US" smtClean="0"/>
              <a:t>‹#›</a:t>
            </a:fld>
            <a:endParaRPr lang="en-US" dirty="0"/>
          </a:p>
        </p:txBody>
      </p:sp>
    </p:spTree>
    <p:extLst>
      <p:ext uri="{BB962C8B-B14F-4D97-AF65-F5344CB8AC3E}">
        <p14:creationId xmlns:p14="http://schemas.microsoft.com/office/powerpoint/2010/main" val="2136968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D2BE4E1-586A-4A0A-8984-164C675C19DF}" type="datetimeFigureOut">
              <a:rPr lang="en-US" smtClean="0"/>
              <a:t>2/25/2021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E3AFE38-77CC-4B32-B4FB-519A5B11B941}" type="slidenum">
              <a:rPr lang="en-US" smtClean="0"/>
              <a:t>‹#›</a:t>
            </a:fld>
            <a:endParaRPr lang="en-US" dirty="0"/>
          </a:p>
        </p:txBody>
      </p:sp>
    </p:spTree>
    <p:extLst>
      <p:ext uri="{BB962C8B-B14F-4D97-AF65-F5344CB8AC3E}">
        <p14:creationId xmlns:p14="http://schemas.microsoft.com/office/powerpoint/2010/main" val="264531971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D2BE4E1-586A-4A0A-8984-164C675C19DF}" type="datetimeFigureOut">
              <a:rPr lang="en-US" smtClean="0"/>
              <a:t>2/25/2021</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E3AFE38-77CC-4B32-B4FB-519A5B11B941}" type="slidenum">
              <a:rPr lang="en-US" smtClean="0"/>
              <a:t>‹#›</a:t>
            </a:fld>
            <a:endParaRPr lang="en-US" dirty="0"/>
          </a:p>
        </p:txBody>
      </p:sp>
    </p:spTree>
    <p:extLst>
      <p:ext uri="{BB962C8B-B14F-4D97-AF65-F5344CB8AC3E}">
        <p14:creationId xmlns:p14="http://schemas.microsoft.com/office/powerpoint/2010/main" val="10503844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depts.ttu.edu/opmanual/op10.1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10A3-8BBD-4878-8AE8-F93D2D3B16CB}"/>
              </a:ext>
            </a:extLst>
          </p:cNvPr>
          <p:cNvSpPr>
            <a:spLocks noGrp="1"/>
          </p:cNvSpPr>
          <p:nvPr>
            <p:ph type="ctrTitle"/>
          </p:nvPr>
        </p:nvSpPr>
        <p:spPr>
          <a:xfrm>
            <a:off x="612475" y="1122363"/>
            <a:ext cx="10757140" cy="2888920"/>
          </a:xfrm>
        </p:spPr>
        <p:txBody>
          <a:bodyPr>
            <a:normAutofit fontScale="90000"/>
          </a:bodyPr>
          <a:lstStyle/>
          <a:p>
            <a:pPr>
              <a:lnSpc>
                <a:spcPct val="150000"/>
              </a:lnSpc>
            </a:pPr>
            <a:r>
              <a:rPr lang="en-US" sz="3600" dirty="0">
                <a:effectLst/>
                <a:latin typeface="+mn-lt"/>
                <a:ea typeface="Calibri" panose="020F0502020204030204" pitchFamily="34" charset="0"/>
                <a:cs typeface="Times New Roman" panose="02020603050405020304" pitchFamily="18" charset="0"/>
              </a:rPr>
              <a:t>SWASFAA Training and Continuing Education </a:t>
            </a:r>
            <a:br>
              <a:rPr lang="en-US" sz="3600" dirty="0">
                <a:effectLst/>
                <a:latin typeface="+mn-lt"/>
                <a:ea typeface="Calibri" panose="020F0502020204030204" pitchFamily="34" charset="0"/>
                <a:cs typeface="Times New Roman" panose="02020603050405020304" pitchFamily="18" charset="0"/>
              </a:rPr>
            </a:br>
            <a:r>
              <a:rPr lang="en-US" sz="3600" b="1" i="1" dirty="0">
                <a:effectLst/>
                <a:latin typeface="+mn-lt"/>
                <a:ea typeface="Calibri" panose="020F0502020204030204" pitchFamily="34" charset="0"/>
                <a:cs typeface="Times New Roman" panose="02020603050405020304" pitchFamily="18" charset="0"/>
              </a:rPr>
              <a:t>A Smorgasbord of Topics for Financial Aid Professionals</a:t>
            </a:r>
            <a:br>
              <a:rPr lang="en-US" sz="3600" dirty="0">
                <a:effectLst/>
                <a:latin typeface="+mn-lt"/>
                <a:ea typeface="Calibri" panose="020F0502020204030204" pitchFamily="34" charset="0"/>
                <a:cs typeface="Times New Roman" panose="02020603050405020304" pitchFamily="18" charset="0"/>
              </a:rPr>
            </a:br>
            <a:r>
              <a:rPr lang="en-US" sz="3600" dirty="0">
                <a:effectLst/>
                <a:latin typeface="+mn-lt"/>
                <a:ea typeface="Calibri" panose="020F0502020204030204" pitchFamily="34" charset="0"/>
                <a:cs typeface="Times New Roman" panose="02020603050405020304" pitchFamily="18" charset="0"/>
              </a:rPr>
              <a:t>Webinar Series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CA76B104-7FEF-487B-8376-A45D2782147B}"/>
              </a:ext>
            </a:extLst>
          </p:cNvPr>
          <p:cNvSpPr>
            <a:spLocks noGrp="1"/>
          </p:cNvSpPr>
          <p:nvPr>
            <p:ph type="subTitle" idx="1"/>
          </p:nvPr>
        </p:nvSpPr>
        <p:spPr/>
        <p:txBody>
          <a:bodyPr/>
          <a:lstStyle/>
          <a:p>
            <a:r>
              <a:rPr lang="en-US" sz="3600" dirty="0"/>
              <a:t>Ethics</a:t>
            </a:r>
          </a:p>
          <a:p>
            <a:r>
              <a:rPr lang="en-US" dirty="0"/>
              <a:t>March 2, 2021</a:t>
            </a:r>
          </a:p>
        </p:txBody>
      </p:sp>
    </p:spTree>
    <p:extLst>
      <p:ext uri="{BB962C8B-B14F-4D97-AF65-F5344CB8AC3E}">
        <p14:creationId xmlns:p14="http://schemas.microsoft.com/office/powerpoint/2010/main" val="83208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83147E78-70E7-45F6-B2CC-CF90E66C92E3}"/>
              </a:ext>
            </a:extLst>
          </p:cNvPr>
          <p:cNvSpPr>
            <a:spLocks noGrp="1"/>
          </p:cNvSpPr>
          <p:nvPr>
            <p:ph idx="1"/>
          </p:nvPr>
        </p:nvSpPr>
        <p:spPr>
          <a:xfrm>
            <a:off x="676656" y="803250"/>
            <a:ext cx="10753725" cy="3353300"/>
          </a:xfrm>
        </p:spPr>
        <p:txBody>
          <a:bodyPr>
            <a:normAutofit/>
          </a:bodyPr>
          <a:lstStyle/>
          <a:p>
            <a:pPr marL="0" marR="0">
              <a:lnSpc>
                <a:spcPct val="150000"/>
              </a:lnSpc>
              <a:spcBef>
                <a:spcPts val="0"/>
              </a:spcBef>
              <a:spcAft>
                <a:spcPts val="0"/>
              </a:spcAft>
            </a:pPr>
            <a:r>
              <a:rPr lang="en-US" sz="1800" b="1" dirty="0">
                <a:effectLst/>
                <a:latin typeface="Calibri" panose="020F0502020204030204" pitchFamily="34" charset="0"/>
                <a:ea typeface="Times New Roman" panose="02020603050405020304" pitchFamily="18" charset="0"/>
              </a:rPr>
              <a:t>Committee Members:</a:t>
            </a:r>
            <a:endParaRPr lang="en-US" sz="1800" b="1" dirty="0">
              <a:latin typeface="Times New Roman" panose="02020603050405020304" pitchFamily="18" charset="0"/>
              <a:ea typeface="Times New Roman" panose="02020603050405020304" pitchFamily="18" charset="0"/>
            </a:endParaRPr>
          </a:p>
          <a:p>
            <a:pPr marL="0" marR="0">
              <a:lnSpc>
                <a:spcPct val="150000"/>
              </a:lnSpc>
              <a:spcBef>
                <a:spcPts val="0"/>
              </a:spcBef>
              <a:spcAft>
                <a:spcPts val="0"/>
              </a:spcAft>
            </a:pPr>
            <a:r>
              <a:rPr lang="en-US" sz="1800" i="1" dirty="0">
                <a:effectLst/>
                <a:latin typeface="Calibri" panose="020F0502020204030204" pitchFamily="34" charset="0"/>
                <a:ea typeface="Times New Roman" panose="02020603050405020304" pitchFamily="18" charset="0"/>
              </a:rPr>
              <a:t>Chair:	</a:t>
            </a:r>
            <a:r>
              <a:rPr lang="en-US" sz="1800" dirty="0">
                <a:effectLst/>
                <a:latin typeface="Calibri" panose="020F0502020204030204" pitchFamily="34" charset="0"/>
                <a:ea typeface="Times New Roman" panose="02020603050405020304" pitchFamily="18" charset="0"/>
              </a:rPr>
              <a:t>Shannon Crossland, Texas Tech University</a:t>
            </a:r>
            <a:endParaRPr lang="en-US" sz="1800" dirty="0">
              <a:effectLst/>
              <a:latin typeface="Times New Roman" panose="02020603050405020304" pitchFamily="18" charset="0"/>
              <a:ea typeface="Times New Roman" panose="02020603050405020304" pitchFamily="18" charset="0"/>
            </a:endParaRPr>
          </a:p>
          <a:p>
            <a:pPr marL="598932" lvl="1">
              <a:lnSpc>
                <a:spcPct val="150000"/>
              </a:lnSpc>
              <a:spcBef>
                <a:spcPts val="0"/>
              </a:spcBef>
              <a:buFont typeface="Wingdings" panose="05000000000000000000" pitchFamily="2" charset="2"/>
              <a:buChar char=""/>
            </a:pPr>
            <a:r>
              <a:rPr lang="en-US" sz="1800" i="1" dirty="0">
                <a:effectLst/>
                <a:latin typeface="Calibri" panose="020F0502020204030204" pitchFamily="34" charset="0"/>
                <a:ea typeface="Times New Roman" panose="02020603050405020304" pitchFamily="18" charset="0"/>
              </a:rPr>
              <a:t>Arkansas Representative:  </a:t>
            </a:r>
            <a:r>
              <a:rPr lang="en-US" sz="1800" dirty="0">
                <a:effectLst/>
                <a:latin typeface="Calibri" panose="020F0502020204030204" pitchFamily="34" charset="0"/>
                <a:ea typeface="Times New Roman" panose="02020603050405020304" pitchFamily="18" charset="0"/>
              </a:rPr>
              <a:t>TBD </a:t>
            </a:r>
            <a:endParaRPr lang="en-US" sz="1800" dirty="0">
              <a:effectLst/>
              <a:latin typeface="Times New Roman" panose="02020603050405020304" pitchFamily="18" charset="0"/>
              <a:ea typeface="Times New Roman" panose="02020603050405020304" pitchFamily="18" charset="0"/>
            </a:endParaRPr>
          </a:p>
          <a:p>
            <a:pPr marL="598932" lvl="1">
              <a:lnSpc>
                <a:spcPct val="150000"/>
              </a:lnSpc>
              <a:spcBef>
                <a:spcPts val="0"/>
              </a:spcBef>
              <a:buFont typeface="Wingdings" panose="05000000000000000000" pitchFamily="2" charset="2"/>
              <a:buChar char=""/>
            </a:pPr>
            <a:r>
              <a:rPr lang="en-US" sz="1800" i="1" dirty="0">
                <a:effectLst/>
                <a:latin typeface="Calibri" panose="020F0502020204030204" pitchFamily="34" charset="0"/>
                <a:ea typeface="Times New Roman" panose="02020603050405020304" pitchFamily="18" charset="0"/>
              </a:rPr>
              <a:t>Louisiana Representative:  </a:t>
            </a:r>
            <a:r>
              <a:rPr lang="en-US" sz="1800" dirty="0">
                <a:effectLst/>
                <a:latin typeface="Calibri" panose="020F0502020204030204" pitchFamily="34" charset="0"/>
                <a:ea typeface="Times New Roman" panose="02020603050405020304" pitchFamily="18" charset="0"/>
              </a:rPr>
              <a:t>Ivory Williams, Southern University Shreveport Louisiana</a:t>
            </a:r>
            <a:endParaRPr lang="en-US" sz="1800" dirty="0">
              <a:effectLst/>
              <a:latin typeface="Times New Roman" panose="02020603050405020304" pitchFamily="18" charset="0"/>
              <a:ea typeface="Times New Roman" panose="02020603050405020304" pitchFamily="18" charset="0"/>
            </a:endParaRPr>
          </a:p>
          <a:p>
            <a:pPr marL="598932" lvl="1">
              <a:lnSpc>
                <a:spcPct val="150000"/>
              </a:lnSpc>
              <a:spcBef>
                <a:spcPts val="0"/>
              </a:spcBef>
              <a:buFont typeface="Wingdings" panose="05000000000000000000" pitchFamily="2" charset="2"/>
              <a:buChar char=""/>
            </a:pPr>
            <a:r>
              <a:rPr lang="en-US" sz="1800" i="1" dirty="0">
                <a:effectLst/>
                <a:latin typeface="Calibri" panose="020F0502020204030204" pitchFamily="34" charset="0"/>
                <a:ea typeface="Times New Roman" panose="02020603050405020304" pitchFamily="18" charset="0"/>
              </a:rPr>
              <a:t>New Mexico Representative:  </a:t>
            </a:r>
            <a:r>
              <a:rPr lang="en-US" sz="1800" dirty="0">
                <a:effectLst/>
                <a:latin typeface="Calibri" panose="020F0502020204030204" pitchFamily="34" charset="0"/>
                <a:ea typeface="Times New Roman" panose="02020603050405020304" pitchFamily="18" charset="0"/>
              </a:rPr>
              <a:t>TBD</a:t>
            </a:r>
            <a:endParaRPr lang="en-US" sz="1800" dirty="0">
              <a:effectLst/>
              <a:latin typeface="Times New Roman" panose="02020603050405020304" pitchFamily="18" charset="0"/>
              <a:ea typeface="Times New Roman" panose="02020603050405020304" pitchFamily="18" charset="0"/>
            </a:endParaRPr>
          </a:p>
          <a:p>
            <a:pPr marL="598932" lvl="1">
              <a:lnSpc>
                <a:spcPct val="150000"/>
              </a:lnSpc>
              <a:spcBef>
                <a:spcPts val="0"/>
              </a:spcBef>
              <a:buFont typeface="Wingdings" panose="05000000000000000000" pitchFamily="2" charset="2"/>
              <a:buChar char=""/>
            </a:pPr>
            <a:r>
              <a:rPr lang="en-US" sz="1800" i="1" dirty="0">
                <a:effectLst/>
                <a:latin typeface="Calibri" panose="020F0502020204030204" pitchFamily="34" charset="0"/>
                <a:ea typeface="Times New Roman" panose="02020603050405020304" pitchFamily="18" charset="0"/>
              </a:rPr>
              <a:t>Oklahoma Representative:  </a:t>
            </a:r>
            <a:r>
              <a:rPr lang="en-US" sz="1800" dirty="0">
                <a:effectLst/>
                <a:latin typeface="Calibri" panose="020F0502020204030204" pitchFamily="34" charset="0"/>
                <a:ea typeface="Times New Roman" panose="02020603050405020304" pitchFamily="18" charset="0"/>
              </a:rPr>
              <a:t>Andrew Hammontree, Francis Tuttle Technology Center</a:t>
            </a:r>
            <a:endParaRPr lang="en-US" sz="1800" dirty="0">
              <a:effectLst/>
              <a:latin typeface="Times New Roman" panose="02020603050405020304" pitchFamily="18" charset="0"/>
              <a:ea typeface="Times New Roman" panose="02020603050405020304" pitchFamily="18" charset="0"/>
            </a:endParaRPr>
          </a:p>
          <a:p>
            <a:pPr marL="598932" lvl="1">
              <a:lnSpc>
                <a:spcPct val="150000"/>
              </a:lnSpc>
              <a:spcBef>
                <a:spcPts val="0"/>
              </a:spcBef>
              <a:buFont typeface="Wingdings" panose="05000000000000000000" pitchFamily="2" charset="2"/>
              <a:buChar char=""/>
            </a:pPr>
            <a:r>
              <a:rPr lang="en-US" sz="1800" i="1" dirty="0">
                <a:effectLst/>
                <a:latin typeface="Calibri" panose="020F0502020204030204" pitchFamily="34" charset="0"/>
                <a:ea typeface="Times New Roman" panose="02020603050405020304" pitchFamily="18" charset="0"/>
              </a:rPr>
              <a:t>Texas Representative:  </a:t>
            </a:r>
            <a:r>
              <a:rPr lang="en-US" sz="1800" dirty="0">
                <a:effectLst/>
                <a:latin typeface="Calibri" panose="020F0502020204030204" pitchFamily="34" charset="0"/>
                <a:ea typeface="Times New Roman" panose="02020603050405020304" pitchFamily="18" charset="0"/>
              </a:rPr>
              <a:t>James Smith, Lone Star College</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8"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01187B-5E3D-4EC5-8EA0-684755194708}"/>
              </a:ext>
            </a:extLst>
          </p:cNvPr>
          <p:cNvSpPr>
            <a:spLocks noGrp="1"/>
          </p:cNvSpPr>
          <p:nvPr>
            <p:ph type="title"/>
          </p:nvPr>
        </p:nvSpPr>
        <p:spPr>
          <a:xfrm>
            <a:off x="130629" y="4772508"/>
            <a:ext cx="11805557" cy="1658198"/>
          </a:xfrm>
        </p:spPr>
        <p:txBody>
          <a:bodyPr>
            <a:normAutofit/>
          </a:bodyPr>
          <a:lstStyle/>
          <a:p>
            <a:pPr algn="ctr"/>
            <a:r>
              <a:rPr lang="en-US" sz="4400" dirty="0">
                <a:solidFill>
                  <a:srgbClr val="FFFFFF"/>
                </a:solidFill>
              </a:rPr>
              <a:t>SWASFAA Training &amp; Continuing Education Committee</a:t>
            </a:r>
          </a:p>
        </p:txBody>
      </p:sp>
    </p:spTree>
    <p:extLst>
      <p:ext uri="{BB962C8B-B14F-4D97-AF65-F5344CB8AC3E}">
        <p14:creationId xmlns:p14="http://schemas.microsoft.com/office/powerpoint/2010/main" val="364119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512D-EEB8-4393-9B47-DFBBCB392AE7}"/>
              </a:ext>
            </a:extLst>
          </p:cNvPr>
          <p:cNvSpPr>
            <a:spLocks noGrp="1"/>
          </p:cNvSpPr>
          <p:nvPr>
            <p:ph type="title"/>
          </p:nvPr>
        </p:nvSpPr>
        <p:spPr>
          <a:xfrm>
            <a:off x="657224" y="499533"/>
            <a:ext cx="10772775" cy="1658198"/>
          </a:xfrm>
        </p:spPr>
        <p:txBody>
          <a:bodyPr>
            <a:normAutofit/>
          </a:bodyPr>
          <a:lstStyle/>
          <a:p>
            <a:r>
              <a:rPr lang="en-US"/>
              <a:t>Agenda</a:t>
            </a:r>
          </a:p>
        </p:txBody>
      </p:sp>
      <p:graphicFrame>
        <p:nvGraphicFramePr>
          <p:cNvPr id="5" name="Content Placeholder 2">
            <a:extLst>
              <a:ext uri="{FF2B5EF4-FFF2-40B4-BE49-F238E27FC236}">
                <a16:creationId xmlns:a16="http://schemas.microsoft.com/office/drawing/2014/main" id="{F5E23BB6-12C0-433E-A09B-CB3D6E6A7D77}"/>
              </a:ext>
            </a:extLst>
          </p:cNvPr>
          <p:cNvGraphicFramePr>
            <a:graphicFrameLocks noGrp="1"/>
          </p:cNvGraphicFramePr>
          <p:nvPr>
            <p:ph idx="1"/>
            <p:extLst>
              <p:ext uri="{D42A27DB-BD31-4B8C-83A1-F6EECF244321}">
                <p14:modId xmlns:p14="http://schemas.microsoft.com/office/powerpoint/2010/main" val="510734752"/>
              </p:ext>
            </p:extLst>
          </p:nvPr>
        </p:nvGraphicFramePr>
        <p:xfrm>
          <a:off x="657224" y="1981663"/>
          <a:ext cx="10753725" cy="35992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978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7CFAA6-1DBB-43B0-BD82-2FB83CF4E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A5C149-A82E-4C14-93FE-83EF990828FF}"/>
              </a:ext>
            </a:extLst>
          </p:cNvPr>
          <p:cNvSpPr>
            <a:spLocks noGrp="1"/>
          </p:cNvSpPr>
          <p:nvPr>
            <p:ph type="title"/>
          </p:nvPr>
        </p:nvSpPr>
        <p:spPr>
          <a:xfrm>
            <a:off x="706299" y="639763"/>
            <a:ext cx="3947998" cy="5492750"/>
          </a:xfrm>
        </p:spPr>
        <p:txBody>
          <a:bodyPr>
            <a:normAutofit/>
          </a:bodyPr>
          <a:lstStyle/>
          <a:p>
            <a:r>
              <a:rPr lang="en-US" sz="6000">
                <a:solidFill>
                  <a:srgbClr val="FFFFFF"/>
                </a:solidFill>
              </a:rPr>
              <a:t>Ethics</a:t>
            </a:r>
            <a:br>
              <a:rPr lang="en-US" sz="6000">
                <a:solidFill>
                  <a:srgbClr val="FFFFFF"/>
                </a:solidFill>
              </a:rPr>
            </a:br>
            <a:endParaRPr lang="en-US" sz="6000">
              <a:solidFill>
                <a:srgbClr val="FFFFFF"/>
              </a:solidFill>
            </a:endParaRPr>
          </a:p>
        </p:txBody>
      </p:sp>
      <p:cxnSp>
        <p:nvCxnSpPr>
          <p:cNvPr id="10" name="Straight Connector 9">
            <a:extLst>
              <a:ext uri="{FF2B5EF4-FFF2-40B4-BE49-F238E27FC236}">
                <a16:creationId xmlns:a16="http://schemas.microsoft.com/office/drawing/2014/main" id="{9E13708B-D2E3-41E3-BD49-F910056473E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1323" y="2211346"/>
            <a:ext cx="0" cy="2349584"/>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83A105D5-25EF-4719-BC58-90A7031A9760}"/>
              </a:ext>
            </a:extLst>
          </p:cNvPr>
          <p:cNvSpPr>
            <a:spLocks noGrp="1"/>
          </p:cNvSpPr>
          <p:nvPr>
            <p:ph idx="1"/>
          </p:nvPr>
        </p:nvSpPr>
        <p:spPr>
          <a:xfrm>
            <a:off x="5288349" y="639764"/>
            <a:ext cx="6142032" cy="5492749"/>
          </a:xfrm>
        </p:spPr>
        <p:txBody>
          <a:bodyPr anchor="ctr">
            <a:normAutofit/>
          </a:bodyPr>
          <a:lstStyle/>
          <a:p>
            <a:endParaRPr lang="en-US">
              <a:hlinkClick r:id="rId3"/>
            </a:endParaRPr>
          </a:p>
          <a:p>
            <a:r>
              <a:rPr lang="en-US"/>
              <a:t>Institution OP on Ethics</a:t>
            </a:r>
          </a:p>
          <a:p>
            <a:r>
              <a:rPr lang="en-US"/>
              <a:t>Components of Ethics</a:t>
            </a:r>
            <a:endParaRPr lang="en-US">
              <a:hlinkClick r:id="rId3"/>
            </a:endParaRPr>
          </a:p>
          <a:p>
            <a:r>
              <a:rPr lang="en-US"/>
              <a:t>Duty and responsibility to adhere to the highest ethical standards</a:t>
            </a:r>
          </a:p>
          <a:p>
            <a:endParaRPr lang="en-US"/>
          </a:p>
        </p:txBody>
      </p:sp>
    </p:spTree>
    <p:extLst>
      <p:ext uri="{BB962C8B-B14F-4D97-AF65-F5344CB8AC3E}">
        <p14:creationId xmlns:p14="http://schemas.microsoft.com/office/powerpoint/2010/main" val="130606732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D10DE-616D-4315-8CA5-BFF6EFEC7C53}"/>
              </a:ext>
            </a:extLst>
          </p:cNvPr>
          <p:cNvSpPr>
            <a:spLocks noGrp="1"/>
          </p:cNvSpPr>
          <p:nvPr>
            <p:ph type="title"/>
          </p:nvPr>
        </p:nvSpPr>
        <p:spPr/>
        <p:txBody>
          <a:bodyPr>
            <a:normAutofit/>
          </a:bodyPr>
          <a:lstStyle/>
          <a:p>
            <a:r>
              <a:rPr lang="en-US" dirty="0"/>
              <a:t>Codes of Conduct</a:t>
            </a:r>
            <a:br>
              <a:rPr lang="en-US" dirty="0"/>
            </a:br>
            <a:endParaRPr lang="en-US" dirty="0"/>
          </a:p>
        </p:txBody>
      </p:sp>
      <p:pic>
        <p:nvPicPr>
          <p:cNvPr id="5" name="Content Placeholder 4">
            <a:extLst>
              <a:ext uri="{FF2B5EF4-FFF2-40B4-BE49-F238E27FC236}">
                <a16:creationId xmlns:a16="http://schemas.microsoft.com/office/drawing/2014/main" id="{355A926E-E108-4E5C-B02D-732E81BBF73D}"/>
              </a:ext>
            </a:extLst>
          </p:cNvPr>
          <p:cNvPicPr>
            <a:picLocks noGrp="1" noChangeAspect="1"/>
          </p:cNvPicPr>
          <p:nvPr>
            <p:ph idx="1"/>
          </p:nvPr>
        </p:nvPicPr>
        <p:blipFill>
          <a:blip r:embed="rId3"/>
          <a:stretch>
            <a:fillRect/>
          </a:stretch>
        </p:blipFill>
        <p:spPr>
          <a:xfrm>
            <a:off x="657224" y="1920187"/>
            <a:ext cx="10753725" cy="3017626"/>
          </a:xfrm>
        </p:spPr>
      </p:pic>
    </p:spTree>
    <p:extLst>
      <p:ext uri="{BB962C8B-B14F-4D97-AF65-F5344CB8AC3E}">
        <p14:creationId xmlns:p14="http://schemas.microsoft.com/office/powerpoint/2010/main" val="255520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011E84-1288-4E44-B8A8-4488CE4D6F53}"/>
              </a:ext>
            </a:extLst>
          </p:cNvPr>
          <p:cNvSpPr>
            <a:spLocks noGrp="1"/>
          </p:cNvSpPr>
          <p:nvPr>
            <p:ph type="title"/>
          </p:nvPr>
        </p:nvSpPr>
        <p:spPr>
          <a:xfrm>
            <a:off x="657224" y="936711"/>
            <a:ext cx="2988265" cy="4984578"/>
          </a:xfrm>
        </p:spPr>
        <p:txBody>
          <a:bodyPr>
            <a:normAutofit/>
          </a:bodyPr>
          <a:lstStyle/>
          <a:p>
            <a:r>
              <a:rPr lang="en-US" sz="4400" b="1">
                <a:solidFill>
                  <a:srgbClr val="FFFFFF"/>
                </a:solidFill>
                <a:effectLst/>
                <a:latin typeface="Calibri Light" panose="020F0302020204030204" pitchFamily="34" charset="0"/>
                <a:ea typeface="Times New Roman" panose="02020603050405020304" pitchFamily="18" charset="0"/>
                <a:cs typeface="Calibri Light" panose="020F0302020204030204" pitchFamily="34" charset="0"/>
              </a:rPr>
              <a:t>NASFAA Statement of Ethical Principles</a:t>
            </a:r>
            <a:br>
              <a:rPr lang="en-US" sz="44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br>
            <a:endParaRPr lang="en-US" sz="4400">
              <a:solidFill>
                <a:srgbClr val="FFFFFF"/>
              </a:solidFill>
            </a:endParaRPr>
          </a:p>
        </p:txBody>
      </p:sp>
      <p:sp>
        <p:nvSpPr>
          <p:cNvPr id="11" name="Content Placeholder 2">
            <a:extLst>
              <a:ext uri="{FF2B5EF4-FFF2-40B4-BE49-F238E27FC236}">
                <a16:creationId xmlns:a16="http://schemas.microsoft.com/office/drawing/2014/main" id="{86F205EF-5F85-4F1D-8901-E8EB7BF193F0}"/>
              </a:ext>
            </a:extLst>
          </p:cNvPr>
          <p:cNvSpPr>
            <a:spLocks noGrp="1"/>
          </p:cNvSpPr>
          <p:nvPr>
            <p:ph idx="1"/>
          </p:nvPr>
        </p:nvSpPr>
        <p:spPr>
          <a:xfrm>
            <a:off x="4569088" y="1508211"/>
            <a:ext cx="7127668" cy="4984578"/>
          </a:xfrm>
        </p:spPr>
        <p:txBody>
          <a:bodyPr anchor="ctr">
            <a:normAutofit/>
          </a:bodyPr>
          <a:lstStyle/>
          <a:p>
            <a:r>
              <a:rPr lang="en-US" dirty="0"/>
              <a:t>Advocate for students</a:t>
            </a:r>
          </a:p>
          <a:p>
            <a:r>
              <a:rPr lang="en-US" dirty="0"/>
              <a:t>Manifest the highest level of integrity</a:t>
            </a:r>
          </a:p>
          <a:p>
            <a:r>
              <a:rPr lang="en-US" dirty="0"/>
              <a:t>Support student access and success</a:t>
            </a:r>
          </a:p>
          <a:p>
            <a:r>
              <a:rPr lang="en-US" dirty="0"/>
              <a:t>Comply with federal and state laws</a:t>
            </a:r>
          </a:p>
          <a:p>
            <a:r>
              <a:rPr lang="en-US" dirty="0"/>
              <a:t>Strive for transparency and clarity</a:t>
            </a:r>
          </a:p>
          <a:p>
            <a:r>
              <a:rPr lang="en-US" dirty="0"/>
              <a:t>Protect the privacy of financial aid applicants</a:t>
            </a:r>
          </a:p>
          <a:p>
            <a:endParaRPr lang="en-US" dirty="0"/>
          </a:p>
          <a:p>
            <a:endParaRPr lang="en-US" dirty="0"/>
          </a:p>
          <a:p>
            <a:endParaRPr lang="en-US" dirty="0"/>
          </a:p>
          <a:p>
            <a:r>
              <a:rPr lang="en-US" sz="1400" dirty="0"/>
              <a:t>Source:  https://www.nasfaa.org/Statement_of_Ethical_Principles</a:t>
            </a:r>
          </a:p>
        </p:txBody>
      </p:sp>
    </p:spTree>
    <p:extLst>
      <p:ext uri="{BB962C8B-B14F-4D97-AF65-F5344CB8AC3E}">
        <p14:creationId xmlns:p14="http://schemas.microsoft.com/office/powerpoint/2010/main" val="291367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EEC460-9E26-4109-A61A-4DB602A7118F}"/>
              </a:ext>
            </a:extLst>
          </p:cNvPr>
          <p:cNvSpPr>
            <a:spLocks noGrp="1"/>
          </p:cNvSpPr>
          <p:nvPr>
            <p:ph idx="1"/>
          </p:nvPr>
        </p:nvSpPr>
        <p:spPr>
          <a:xfrm>
            <a:off x="965199" y="685689"/>
            <a:ext cx="7808141" cy="3766185"/>
          </a:xfrm>
        </p:spPr>
        <p:txBody>
          <a:bodyPr>
            <a:normAutofit/>
          </a:bodyPr>
          <a:lstStyle/>
          <a:p>
            <a:r>
              <a:rPr lang="en-US" dirty="0"/>
              <a:t>Facebook, Twitter, Instagram, Snap Chat, and on and on….</a:t>
            </a:r>
          </a:p>
          <a:p>
            <a:r>
              <a:rPr lang="en-US" dirty="0"/>
              <a:t>Community</a:t>
            </a:r>
          </a:p>
          <a:p>
            <a:r>
              <a:rPr lang="en-US" dirty="0"/>
              <a:t>Guidelines</a:t>
            </a:r>
          </a:p>
          <a:p>
            <a:pPr lvl="1"/>
            <a:r>
              <a:rPr lang="en-US" dirty="0"/>
              <a:t>Respectful</a:t>
            </a:r>
          </a:p>
          <a:p>
            <a:pPr lvl="1"/>
            <a:r>
              <a:rPr lang="en-US" dirty="0"/>
              <a:t>Accurate</a:t>
            </a:r>
          </a:p>
          <a:p>
            <a:pPr lvl="1"/>
            <a:r>
              <a:rPr lang="en-US" dirty="0"/>
              <a:t>Focus on Institution</a:t>
            </a:r>
          </a:p>
          <a:p>
            <a:pPr lvl="1"/>
            <a:r>
              <a:rPr lang="en-US" dirty="0"/>
              <a:t>Protect Privacy</a:t>
            </a:r>
          </a:p>
          <a:p>
            <a:r>
              <a:rPr lang="en-US" dirty="0"/>
              <a:t>Disclosures</a:t>
            </a:r>
          </a:p>
          <a:p>
            <a:pPr marL="0" indent="0">
              <a:buNone/>
            </a:pPr>
            <a:endParaRPr lang="en-US" dirty="0"/>
          </a:p>
          <a:p>
            <a:pPr marL="0" indent="0">
              <a:buNone/>
            </a:pPr>
            <a:endParaRPr lang="en-US" dirty="0"/>
          </a:p>
          <a:p>
            <a:pPr marL="0" indent="0">
              <a:buNone/>
            </a:pPr>
            <a:endParaRPr lang="en-US" dirty="0"/>
          </a:p>
        </p:txBody>
      </p:sp>
      <p:sp>
        <p:nvSpPr>
          <p:cNvPr id="2" name="Title 1">
            <a:extLst>
              <a:ext uri="{FF2B5EF4-FFF2-40B4-BE49-F238E27FC236}">
                <a16:creationId xmlns:a16="http://schemas.microsoft.com/office/drawing/2014/main" id="{CC31FAF7-ABEE-4767-BF8F-9AB705F90A54}"/>
              </a:ext>
            </a:extLst>
          </p:cNvPr>
          <p:cNvSpPr>
            <a:spLocks noGrp="1"/>
          </p:cNvSpPr>
          <p:nvPr>
            <p:ph type="title"/>
          </p:nvPr>
        </p:nvSpPr>
        <p:spPr>
          <a:xfrm>
            <a:off x="3296265" y="4594123"/>
            <a:ext cx="8133734" cy="1818323"/>
          </a:xfrm>
        </p:spPr>
        <p:txBody>
          <a:bodyPr anchor="b">
            <a:normAutofit/>
          </a:bodyPr>
          <a:lstStyle/>
          <a:p>
            <a:pPr algn="r"/>
            <a:r>
              <a:rPr lang="en-US" sz="6000"/>
              <a:t>Social Media	</a:t>
            </a:r>
          </a:p>
        </p:txBody>
      </p:sp>
    </p:spTree>
    <p:extLst>
      <p:ext uri="{BB962C8B-B14F-4D97-AF65-F5344CB8AC3E}">
        <p14:creationId xmlns:p14="http://schemas.microsoft.com/office/powerpoint/2010/main" val="343945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84910-452B-4F71-B72B-03FA74466A23}"/>
              </a:ext>
            </a:extLst>
          </p:cNvPr>
          <p:cNvSpPr>
            <a:spLocks noGrp="1"/>
          </p:cNvSpPr>
          <p:nvPr>
            <p:ph type="title"/>
          </p:nvPr>
        </p:nvSpPr>
        <p:spPr/>
        <p:txBody>
          <a:bodyPr/>
          <a:lstStyle/>
          <a:p>
            <a:r>
              <a:rPr lang="en-US" dirty="0"/>
              <a:t>Summary</a:t>
            </a:r>
          </a:p>
        </p:txBody>
      </p:sp>
      <p:graphicFrame>
        <p:nvGraphicFramePr>
          <p:cNvPr id="7" name="Content Placeholder 2">
            <a:extLst>
              <a:ext uri="{FF2B5EF4-FFF2-40B4-BE49-F238E27FC236}">
                <a16:creationId xmlns:a16="http://schemas.microsoft.com/office/drawing/2014/main" id="{B8816BD2-E84F-4D37-B2B5-FD44D37CD5E3}"/>
              </a:ext>
            </a:extLst>
          </p:cNvPr>
          <p:cNvGraphicFramePr>
            <a:graphicFrameLocks noGrp="1"/>
          </p:cNvGraphicFramePr>
          <p:nvPr>
            <p:ph idx="1"/>
          </p:nvPr>
        </p:nvGraphicFramePr>
        <p:xfrm>
          <a:off x="676656" y="2011680"/>
          <a:ext cx="10753725" cy="3766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9914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you - thank you in cursive writi PNG image with transparent  background | TOPpng">
            <a:extLst>
              <a:ext uri="{FF2B5EF4-FFF2-40B4-BE49-F238E27FC236}">
                <a16:creationId xmlns:a16="http://schemas.microsoft.com/office/drawing/2014/main" id="{C4B83D90-AB69-4FCF-A027-71E8E5B4F5D6}"/>
              </a:ext>
            </a:extLst>
          </p:cNvPr>
          <p:cNvPicPr>
            <a:picLocks noChangeAspect="1" noChangeArrowheads="1"/>
          </p:cNvPicPr>
          <p:nvPr/>
        </p:nvPicPr>
        <p:blipFill>
          <a:blip r:embed="rId3">
            <a:alphaModFix amt="16000"/>
            <a:extLst>
              <a:ext uri="{28A0092B-C50C-407E-A947-70E740481C1C}">
                <a14:useLocalDpi xmlns:a14="http://schemas.microsoft.com/office/drawing/2010/main" val="0"/>
              </a:ext>
            </a:extLst>
          </a:blip>
          <a:srcRect/>
          <a:stretch>
            <a:fillRect/>
          </a:stretch>
        </p:blipFill>
        <p:spPr bwMode="auto">
          <a:xfrm>
            <a:off x="1170215" y="810306"/>
            <a:ext cx="4724400" cy="4830805"/>
          </a:xfrm>
          <a:prstGeom prst="rect">
            <a:avLst/>
          </a:prstGeom>
          <a:blipFill>
            <a:blip r:embed="rId4">
              <a:alphaModFix amt="16000"/>
            </a:blip>
            <a:tile tx="0" ty="0" sx="100000" sy="100000" flip="none" algn="tl"/>
          </a:blipFill>
          <a:effectLst>
            <a:reflection blurRad="152400" stA="72000" endPos="78000" dir="5400000" sy="-100000" algn="bl" rotWithShape="0"/>
          </a:effectLst>
        </p:spPr>
      </p:pic>
    </p:spTree>
    <p:extLst>
      <p:ext uri="{BB962C8B-B14F-4D97-AF65-F5344CB8AC3E}">
        <p14:creationId xmlns:p14="http://schemas.microsoft.com/office/powerpoint/2010/main" val="35817893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723</TotalTime>
  <Words>2417</Words>
  <Application>Microsoft Office PowerPoint</Application>
  <PresentationFormat>Widescreen</PresentationFormat>
  <Paragraphs>177</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vt:lpstr>
      <vt:lpstr>Symbol</vt:lpstr>
      <vt:lpstr>Times New Roman</vt:lpstr>
      <vt:lpstr>Wingdings</vt:lpstr>
      <vt:lpstr>Metropolitan</vt:lpstr>
      <vt:lpstr>SWASFAA Training and Continuing Education  A Smorgasbord of Topics for Financial Aid Professionals Webinar Series </vt:lpstr>
      <vt:lpstr>SWASFAA Training &amp; Continuing Education Committee</vt:lpstr>
      <vt:lpstr>Agenda</vt:lpstr>
      <vt:lpstr>Ethics </vt:lpstr>
      <vt:lpstr>Codes of Conduct </vt:lpstr>
      <vt:lpstr>NASFAA Statement of Ethical Principles </vt:lpstr>
      <vt:lpstr>Social Media </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Financial Aid &amp; Scholarships Ethics and Compliance  Pathway Training Series</dc:title>
  <dc:creator>Crossland, Shannon</dc:creator>
  <cp:lastModifiedBy>Shannon Crossland</cp:lastModifiedBy>
  <cp:revision>17</cp:revision>
  <dcterms:created xsi:type="dcterms:W3CDTF">2020-10-20T22:30:00Z</dcterms:created>
  <dcterms:modified xsi:type="dcterms:W3CDTF">2021-02-25T20:02:44Z</dcterms:modified>
</cp:coreProperties>
</file>