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notesMasterIdLst>
    <p:notesMasterId r:id="rId10"/>
  </p:notesMasterIdLst>
  <p:sldIdLst>
    <p:sldId id="256" r:id="rId2"/>
    <p:sldId id="258" r:id="rId3"/>
    <p:sldId id="259" r:id="rId4"/>
    <p:sldId id="261" r:id="rId5"/>
    <p:sldId id="262" r:id="rId6"/>
    <p:sldId id="263" r:id="rId7"/>
    <p:sldId id="260" r:id="rId8"/>
    <p:sldId id="25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63070" autoAdjust="0"/>
  </p:normalViewPr>
  <p:slideViewPr>
    <p:cSldViewPr snapToGrid="0">
      <p:cViewPr varScale="1">
        <p:scale>
          <a:sx n="47" d="100"/>
          <a:sy n="47" d="100"/>
        </p:scale>
        <p:origin x="163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8D65F-CAA6-4AD7-951A-1AB9065A7ABE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CA09B-BAD6-43BE-9BA9-09FB45678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10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Welcome Friends.</a:t>
            </a:r>
            <a:r>
              <a:rPr lang="en-US" baseline="0" dirty="0" smtClean="0"/>
              <a:t>  We are so excited to have you join us.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 behalf of SWASFAA, if there is anything we can during your remote transition and possible remote back to campus, please don’t hesitate to reach out and let us know.</a:t>
            </a:r>
          </a:p>
          <a:p>
            <a:endParaRPr lang="en-US" baseline="0" dirty="0" smtClean="0"/>
          </a:p>
          <a:p>
            <a:r>
              <a:rPr lang="en-US" dirty="0" smtClean="0"/>
              <a:t>Let’s start out third installment</a:t>
            </a:r>
            <a:r>
              <a:rPr lang="en-US" baseline="0" dirty="0" smtClean="0"/>
              <a:t> of Overview of Tools as part of the P&amp;P Pathway.  We have talked about the NASFAA Compliance Engine, Creating an Internal Sharepoint and Now we will talk about utilizing windows file explorer.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CA09B-BAD6-43BE-9BA9-09FB456788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88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Same process/thinking</a:t>
            </a:r>
            <a:r>
              <a:rPr lang="en-US" baseline="0" dirty="0" smtClean="0"/>
              <a:t> as the Sharepoint presentation from our April webinar</a:t>
            </a:r>
            <a:endParaRPr lang="en-US" dirty="0" smtClean="0"/>
          </a:p>
          <a:p>
            <a:r>
              <a:rPr lang="en-US" dirty="0" smtClean="0"/>
              <a:t>SHARED DRIVE</a:t>
            </a:r>
          </a:p>
          <a:p>
            <a:r>
              <a:rPr lang="en-US" dirty="0" smtClean="0"/>
              <a:t>Staff can access from offsite; counter, etc.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F5812-74E4-4C37-BECC-39C6A730437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876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Within the P&amp;P Folder for each component,</a:t>
            </a:r>
            <a:r>
              <a:rPr lang="en-US" baseline="0" dirty="0" smtClean="0"/>
              <a:t> folders were created.  Note – The two base folders in every P&amp;P folder are Archive and P&amp;P </a:t>
            </a:r>
            <a:r>
              <a:rPr lang="en-US" baseline="0" dirty="0" err="1" smtClean="0"/>
              <a:t>Documentatoin</a:t>
            </a:r>
            <a:r>
              <a:rPr lang="en-US" baseline="0" dirty="0" smtClean="0"/>
              <a:t> and Word Documents.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F5812-74E4-4C37-BECC-39C6A730437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59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look</a:t>
            </a:r>
            <a:r>
              <a:rPr lang="en-US" baseline="0" dirty="0" smtClean="0"/>
              <a:t> at our Archive Folder – as you can see – with R2TIV – several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Show Archived polices,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CA09B-BAD6-43BE-9BA9-09FB4567882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126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look at our P&amp;P Documentation</a:t>
            </a:r>
            <a:r>
              <a:rPr lang="en-US" baseline="0" dirty="0" smtClean="0"/>
              <a:t> folder – when updates are made to a policy during our annual review:</a:t>
            </a:r>
          </a:p>
          <a:p>
            <a:r>
              <a:rPr lang="en-US" baseline="0" dirty="0" smtClean="0"/>
              <a:t>Policy and procedure is sent to appropriate staff for review and then “turned in” Signed as reviewed – documentation!!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CA09B-BAD6-43BE-9BA9-09FB456788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r>
              <a:rPr lang="en-US" baseline="0" dirty="0" smtClean="0"/>
              <a:t> of a policy review.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CA09B-BAD6-43BE-9BA9-09FB4567882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697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Since our presentation</a:t>
            </a:r>
            <a:r>
              <a:rPr lang="en-US" baseline="0" dirty="0" smtClean="0"/>
              <a:t> was very short – I would like to open the webinar up to Q&amp;A Time or Comment Time.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is on your mind SWASFAA??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CA09B-BAD6-43BE-9BA9-09FB4567882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677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Currently our committee needs representatives from Arkansas</a:t>
            </a:r>
            <a:r>
              <a:rPr lang="en-US" baseline="0" dirty="0" smtClean="0"/>
              <a:t> </a:t>
            </a:r>
            <a:r>
              <a:rPr lang="en-US" dirty="0" smtClean="0"/>
              <a:t>and New Mexico.  Please let us know if you are interested.</a:t>
            </a:r>
          </a:p>
          <a:p>
            <a:r>
              <a:rPr lang="en-US" dirty="0" smtClean="0"/>
              <a:t>Welcome our newest committee member</a:t>
            </a:r>
            <a:r>
              <a:rPr lang="en-US" baseline="0" dirty="0" smtClean="0"/>
              <a:t> – Antoinette Brown from the University of Louisiana at Lafayette</a:t>
            </a:r>
          </a:p>
          <a:p>
            <a:r>
              <a:rPr lang="en-US" baseline="0" dirty="0" smtClean="0"/>
              <a:t>Thank you to committee members</a:t>
            </a:r>
            <a:endParaRPr lang="en-US" baseline="0" dirty="0" smtClean="0"/>
          </a:p>
          <a:p>
            <a:r>
              <a:rPr lang="en-US" baseline="0" dirty="0" smtClean="0"/>
              <a:t>Next Webinar will be in </a:t>
            </a:r>
            <a:r>
              <a:rPr lang="en-US" baseline="0" dirty="0" smtClean="0"/>
              <a:t>June – June 9</a:t>
            </a:r>
            <a:r>
              <a:rPr lang="en-US" baseline="30000" dirty="0" smtClean="0"/>
              <a:t>th</a:t>
            </a:r>
            <a:r>
              <a:rPr lang="en-US" baseline="0" dirty="0" smtClean="0"/>
              <a:t> to </a:t>
            </a:r>
            <a:r>
              <a:rPr lang="en-US" baseline="0" dirty="0" smtClean="0"/>
              <a:t>discuss </a:t>
            </a:r>
            <a:r>
              <a:rPr lang="en-US" baseline="0" dirty="0" smtClean="0"/>
              <a:t>enhancement and oversight – action plans, prevention, quality checks, risk assessments and control activities.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 Thought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we change how we do processes or do we change the policy and procedure?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2EC7A-5571-4A9B-B1BF-D3E3943A5FB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718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4CC3ED3D-72B7-4A6D-870B-EB6B132B7A7B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BC5FACD-6FF8-4B68-8BEE-39C497B2F778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577620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ED3D-72B7-4A6D-870B-EB6B132B7A7B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5FACD-6FF8-4B68-8BEE-39C497B2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06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ED3D-72B7-4A6D-870B-EB6B132B7A7B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5FACD-6FF8-4B68-8BEE-39C497B2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427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ED3D-72B7-4A6D-870B-EB6B132B7A7B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5FACD-6FF8-4B68-8BEE-39C497B2F77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6234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ED3D-72B7-4A6D-870B-EB6B132B7A7B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5FACD-6FF8-4B68-8BEE-39C497B2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467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ED3D-72B7-4A6D-870B-EB6B132B7A7B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5FACD-6FF8-4B68-8BEE-39C497B2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096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ED3D-72B7-4A6D-870B-EB6B132B7A7B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5FACD-6FF8-4B68-8BEE-39C497B2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94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ED3D-72B7-4A6D-870B-EB6B132B7A7B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5FACD-6FF8-4B68-8BEE-39C497B2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473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ED3D-72B7-4A6D-870B-EB6B132B7A7B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5FACD-6FF8-4B68-8BEE-39C497B2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6970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4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ED3D-72B7-4A6D-870B-EB6B132B7A7B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5FACD-6FF8-4B68-8BEE-39C497B2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878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ED3D-72B7-4A6D-870B-EB6B132B7A7B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5FACD-6FF8-4B68-8BEE-39C497B2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17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ED3D-72B7-4A6D-870B-EB6B132B7A7B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5FACD-6FF8-4B68-8BEE-39C497B2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08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ED3D-72B7-4A6D-870B-EB6B132B7A7B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5FACD-6FF8-4B68-8BEE-39C497B2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69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ED3D-72B7-4A6D-870B-EB6B132B7A7B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5FACD-6FF8-4B68-8BEE-39C497B2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727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ED3D-72B7-4A6D-870B-EB6B132B7A7B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5FACD-6FF8-4B68-8BEE-39C497B2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3203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ED3D-72B7-4A6D-870B-EB6B132B7A7B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5FACD-6FF8-4B68-8BEE-39C497B2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42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ED3D-72B7-4A6D-870B-EB6B132B7A7B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5FACD-6FF8-4B68-8BEE-39C497B2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609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4CC3ED3D-72B7-4A6D-870B-EB6B132B7A7B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BC5FACD-6FF8-4B68-8BEE-39C497B2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844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7" r:id="rId12"/>
    <p:sldLayoutId id="2147483928" r:id="rId13"/>
    <p:sldLayoutId id="2147483929" r:id="rId14"/>
    <p:sldLayoutId id="2147483930" r:id="rId15"/>
    <p:sldLayoutId id="2147483931" r:id="rId16"/>
    <p:sldLayoutId id="2147483932" r:id="rId17"/>
    <p:sldLayoutId id="2147483933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wasfaa.org/Volunteer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118267" y="682895"/>
            <a:ext cx="10528652" cy="276652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Policies &amp; Procedures Pathway – Overview of tools</a:t>
            </a:r>
            <a:br>
              <a:rPr lang="en-US" sz="3600" dirty="0" smtClean="0"/>
            </a:br>
            <a:r>
              <a:rPr lang="en-US" sz="3600" dirty="0" smtClean="0"/>
              <a:t>Utilizing Windows File explorer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SWASFAA Training &amp; Continuing Education Committee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5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Overview of Tools – 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Utilizing Windows File Explorer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7800" y="145657"/>
            <a:ext cx="12112513" cy="65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25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Overview of Tools – </a:t>
            </a:r>
            <a:br>
              <a:rPr lang="en-US" dirty="0"/>
            </a:br>
            <a:r>
              <a:rPr lang="en-US" dirty="0"/>
              <a:t>   Utilizing Windows File Explorer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7920" y="1479550"/>
            <a:ext cx="10176160" cy="399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91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064" y="-21996"/>
            <a:ext cx="7736162" cy="673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251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4148"/>
            <a:ext cx="11714922" cy="484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912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6599583" cy="64140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9403" y="636105"/>
            <a:ext cx="5442597" cy="481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90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Q&amp;A TIME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89288" y="3515520"/>
            <a:ext cx="10161440" cy="1016559"/>
          </a:xfrm>
        </p:spPr>
        <p:txBody>
          <a:bodyPr/>
          <a:lstStyle/>
          <a:p>
            <a:r>
              <a:rPr lang="en-US" sz="4000" dirty="0" smtClean="0"/>
              <a:t>What is on your mind SWASFAA?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56163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SWASFAA NEEDS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619" y="1955801"/>
            <a:ext cx="9465451" cy="4356394"/>
          </a:xfrm>
        </p:spPr>
        <p:txBody>
          <a:bodyPr/>
          <a:lstStyle/>
          <a:p>
            <a:r>
              <a:rPr lang="en-US" dirty="0" smtClean="0">
                <a:latin typeface="Impact" panose="020B0806030902050204" pitchFamily="34" charset="0"/>
              </a:rPr>
              <a:t>Volunteer - </a:t>
            </a:r>
            <a:r>
              <a:rPr lang="en-US" dirty="0">
                <a:latin typeface="Impact" panose="020B0806030902050204" pitchFamily="34" charset="0"/>
                <a:hlinkClick r:id="rId3"/>
              </a:rPr>
              <a:t>https://</a:t>
            </a:r>
            <a:r>
              <a:rPr lang="en-US" dirty="0" smtClean="0">
                <a:latin typeface="Impact" panose="020B0806030902050204" pitchFamily="34" charset="0"/>
                <a:hlinkClick r:id="rId3"/>
              </a:rPr>
              <a:t>www.swasfaa.org/Volunteer</a:t>
            </a:r>
            <a:endParaRPr lang="en-US" dirty="0" smtClean="0">
              <a:latin typeface="Impact" panose="020B0806030902050204" pitchFamily="34" charset="0"/>
            </a:endParaRPr>
          </a:p>
          <a:p>
            <a:r>
              <a:rPr lang="en-US" dirty="0" smtClean="0">
                <a:latin typeface="Impact" panose="020B0806030902050204" pitchFamily="34" charset="0"/>
              </a:rPr>
              <a:t>Committee Members</a:t>
            </a:r>
          </a:p>
          <a:p>
            <a:pPr lvl="1"/>
            <a:r>
              <a:rPr lang="en-US" sz="1600" i="1" dirty="0" smtClean="0">
                <a:latin typeface="Impact" panose="020B0806030902050204" pitchFamily="34" charset="0"/>
              </a:rPr>
              <a:t>Chair:  </a:t>
            </a:r>
            <a:r>
              <a:rPr lang="en-US" sz="1600" dirty="0" smtClean="0">
                <a:latin typeface="Impact" panose="020B0806030902050204" pitchFamily="34" charset="0"/>
              </a:rPr>
              <a:t>Shannon </a:t>
            </a:r>
            <a:r>
              <a:rPr lang="en-US" sz="1600" dirty="0">
                <a:latin typeface="Impact" panose="020B0806030902050204" pitchFamily="34" charset="0"/>
              </a:rPr>
              <a:t>Crossland, Texas Tech University</a:t>
            </a:r>
          </a:p>
          <a:p>
            <a:pPr lvl="1"/>
            <a:r>
              <a:rPr lang="en-US" sz="1600" i="1" dirty="0">
                <a:latin typeface="Impact" panose="020B0806030902050204" pitchFamily="34" charset="0"/>
              </a:rPr>
              <a:t>Arkansas Representative:  </a:t>
            </a:r>
            <a:r>
              <a:rPr lang="en-US" sz="1600" dirty="0">
                <a:latin typeface="Impact" panose="020B0806030902050204" pitchFamily="34" charset="0"/>
              </a:rPr>
              <a:t>TBD </a:t>
            </a:r>
          </a:p>
          <a:p>
            <a:pPr lvl="1"/>
            <a:r>
              <a:rPr lang="en-US" sz="1600" i="1" dirty="0">
                <a:latin typeface="Impact" panose="020B0806030902050204" pitchFamily="34" charset="0"/>
              </a:rPr>
              <a:t>Louisiana Representative:  </a:t>
            </a:r>
            <a:r>
              <a:rPr lang="en-US" sz="1600" dirty="0" smtClean="0">
                <a:latin typeface="Impact" panose="020B0806030902050204" pitchFamily="34" charset="0"/>
              </a:rPr>
              <a:t>Antoinette </a:t>
            </a:r>
            <a:r>
              <a:rPr lang="en-US" sz="1600" dirty="0">
                <a:latin typeface="Impact" panose="020B0806030902050204" pitchFamily="34" charset="0"/>
              </a:rPr>
              <a:t>D </a:t>
            </a:r>
            <a:r>
              <a:rPr lang="en-US" sz="1600" dirty="0" smtClean="0">
                <a:latin typeface="Impact" panose="020B0806030902050204" pitchFamily="34" charset="0"/>
              </a:rPr>
              <a:t>Brown, University of Louisiana at Lafayette</a:t>
            </a:r>
            <a:endParaRPr lang="en-US" sz="1600" dirty="0">
              <a:latin typeface="Impact" panose="020B0806030902050204" pitchFamily="34" charset="0"/>
            </a:endParaRPr>
          </a:p>
          <a:p>
            <a:pPr lvl="1"/>
            <a:r>
              <a:rPr lang="en-US" sz="1600" i="1" dirty="0">
                <a:latin typeface="Impact" panose="020B0806030902050204" pitchFamily="34" charset="0"/>
              </a:rPr>
              <a:t>New Mexico Representative:  </a:t>
            </a:r>
            <a:r>
              <a:rPr lang="en-US" sz="1600" dirty="0">
                <a:latin typeface="Impact" panose="020B0806030902050204" pitchFamily="34" charset="0"/>
              </a:rPr>
              <a:t>TBD</a:t>
            </a:r>
          </a:p>
          <a:p>
            <a:pPr lvl="1"/>
            <a:r>
              <a:rPr lang="en-US" sz="1600" i="1" dirty="0">
                <a:latin typeface="Impact" panose="020B0806030902050204" pitchFamily="34" charset="0"/>
              </a:rPr>
              <a:t>Oklahoma Representative:  </a:t>
            </a:r>
            <a:r>
              <a:rPr lang="en-US" sz="1600" dirty="0">
                <a:latin typeface="Impact" panose="020B0806030902050204" pitchFamily="34" charset="0"/>
              </a:rPr>
              <a:t>Audra Main, Moore Norman Technology Center</a:t>
            </a:r>
          </a:p>
          <a:p>
            <a:pPr lvl="1"/>
            <a:r>
              <a:rPr lang="en-US" sz="1600" i="1" dirty="0">
                <a:latin typeface="Impact" panose="020B0806030902050204" pitchFamily="34" charset="0"/>
              </a:rPr>
              <a:t>Texas Representative:  </a:t>
            </a:r>
            <a:r>
              <a:rPr lang="en-US" sz="1600" dirty="0">
                <a:latin typeface="Impact" panose="020B0806030902050204" pitchFamily="34" charset="0"/>
              </a:rPr>
              <a:t>James Smith, Lone Star College</a:t>
            </a:r>
            <a:endParaRPr lang="en-US" sz="1600" dirty="0" smtClean="0">
              <a:latin typeface="Impact" panose="020B080603090205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41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38</TotalTime>
  <Words>441</Words>
  <Application>Microsoft Office PowerPoint</Application>
  <PresentationFormat>Widescreen</PresentationFormat>
  <Paragraphs>49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Impact</vt:lpstr>
      <vt:lpstr>Main Event</vt:lpstr>
      <vt:lpstr>Policies &amp; Procedures Pathway – Overview of tools Utilizing Windows File explorer</vt:lpstr>
      <vt:lpstr>Overview of Tools –     Utilizing Windows File Explorer</vt:lpstr>
      <vt:lpstr>Overview of Tools –     Utilizing Windows File Explorer</vt:lpstr>
      <vt:lpstr>PowerPoint Presentation</vt:lpstr>
      <vt:lpstr>PowerPoint Presentation</vt:lpstr>
      <vt:lpstr>PowerPoint Presentation</vt:lpstr>
      <vt:lpstr>Q&amp;A TIME</vt:lpstr>
      <vt:lpstr>SWASFAA NEEDS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Policies &amp; Procedures Pathway – Overview of tools Utilizing Windows File explorer</dc:title>
  <dc:creator>Crossland, Shannon</dc:creator>
  <cp:lastModifiedBy>Crossland, Shannon</cp:lastModifiedBy>
  <cp:revision>7</cp:revision>
  <dcterms:created xsi:type="dcterms:W3CDTF">2020-05-01T22:00:27Z</dcterms:created>
  <dcterms:modified xsi:type="dcterms:W3CDTF">2020-05-18T13:29:46Z</dcterms:modified>
</cp:coreProperties>
</file>